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5"/>
    <p:sldMasterId id="2147483709" r:id="rId6"/>
    <p:sldMasterId id="214748371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Lst>
  <p:sldSz cy="5143500" cx="9144000"/>
  <p:notesSz cx="6858000" cy="9144000"/>
  <p:embeddedFontLst>
    <p:embeddedFont>
      <p:font typeface="Roboto Condensed"/>
      <p:regular r:id="rId19"/>
      <p:bold r:id="rId20"/>
      <p:italic r:id="rId21"/>
      <p:boldItalic r:id="rId22"/>
    </p:embeddedFont>
    <p:embeddedFont>
      <p:font typeface="Squada One"/>
      <p:regular r:id="rId23"/>
    </p:embeddedFont>
    <p:embeddedFont>
      <p:font typeface="Exo 2"/>
      <p:regular r:id="rId24"/>
      <p:bold r:id="rId25"/>
      <p:italic r:id="rId26"/>
      <p:boldItalic r:id="rId27"/>
    </p:embeddedFont>
    <p:embeddedFont>
      <p:font typeface="Fira Sans Extra Condensed"/>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8777C11-B738-408B-9B75-1AA799672D04}">
  <a:tblStyle styleId="{38777C11-B738-408B-9B75-1AA799672D0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Condensed-bold.fntdata"/><Relationship Id="rId22" Type="http://schemas.openxmlformats.org/officeDocument/2006/relationships/font" Target="fonts/RobotoCondensed-boldItalic.fntdata"/><Relationship Id="rId21" Type="http://schemas.openxmlformats.org/officeDocument/2006/relationships/font" Target="fonts/RobotoCondensed-italic.fntdata"/><Relationship Id="rId24" Type="http://schemas.openxmlformats.org/officeDocument/2006/relationships/font" Target="fonts/Exo2-regular.fntdata"/><Relationship Id="rId23" Type="http://schemas.openxmlformats.org/officeDocument/2006/relationships/font" Target="fonts/SquadaOn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font" Target="fonts/Exo2-italic.fntdata"/><Relationship Id="rId25" Type="http://schemas.openxmlformats.org/officeDocument/2006/relationships/font" Target="fonts/Exo2-bold.fntdata"/><Relationship Id="rId28" Type="http://schemas.openxmlformats.org/officeDocument/2006/relationships/font" Target="fonts/FiraSansExtraCondensed-regular.fntdata"/><Relationship Id="rId27" Type="http://schemas.openxmlformats.org/officeDocument/2006/relationships/font" Target="fonts/Exo2-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FiraSansExtraCondensed-bold.fntdata"/><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FiraSansExtraCondensed-boldItalic.fntdata"/><Relationship Id="rId30" Type="http://schemas.openxmlformats.org/officeDocument/2006/relationships/font" Target="fonts/FiraSansExtraCondensed-italic.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font" Target="fonts/RobotoCondensed-regular.fntdata"/><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8da99d1f5c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8da99d1f5c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 team name is CNN... by Akshaya...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8da99d1f5c_9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8da99d1f5c_9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8da99d1f5c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da99d1f5c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project was a pretty lengthy process. We didn’t really know where to start but after some discussion we started by extracted a wide variety of features.</a:t>
            </a:r>
            <a:endParaRPr/>
          </a:p>
          <a:p>
            <a:pPr indent="0" lvl="0" marL="0" rtl="0" algn="l">
              <a:spcBef>
                <a:spcPts val="0"/>
              </a:spcBef>
              <a:spcAft>
                <a:spcPts val="0"/>
              </a:spcAft>
              <a:buNone/>
            </a:pPr>
            <a:r>
              <a:rPr lang="en"/>
              <a:t>Then we used these various combinations of these features and signals in a variety of models. After a lot of trial we decided to move on to a convolutional neural </a:t>
            </a:r>
            <a:r>
              <a:rPr lang="en"/>
              <a:t>network</a:t>
            </a:r>
            <a:r>
              <a:rPr lang="en"/>
              <a:t> which presented challenges in itself.</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8da99d1f5c_9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8da99d1f5c_9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ran nn model that came with the original neural network.</a:t>
            </a:r>
            <a:endParaRPr/>
          </a:p>
          <a:p>
            <a:pPr indent="0" lvl="0" marL="0" rtl="0" algn="l">
              <a:spcBef>
                <a:spcPts val="0"/>
              </a:spcBef>
              <a:spcAft>
                <a:spcPts val="0"/>
              </a:spcAft>
              <a:buNone/>
            </a:pPr>
            <a:r>
              <a:rPr lang="en"/>
              <a:t>-So, Picked hand </a:t>
            </a:r>
            <a:r>
              <a:rPr lang="en"/>
              <a:t>engineered</a:t>
            </a:r>
            <a:r>
              <a:rPr lang="en"/>
              <a:t> features from signal ML exercises that we wrote and chose which ones to use based on more research about the different signals.</a:t>
            </a:r>
            <a:endParaRPr/>
          </a:p>
          <a:p>
            <a:pPr indent="0" lvl="0" marL="0" rtl="0" algn="l">
              <a:spcBef>
                <a:spcPts val="0"/>
              </a:spcBef>
              <a:spcAft>
                <a:spcPts val="0"/>
              </a:spcAft>
              <a:buNone/>
            </a:pPr>
            <a:r>
              <a:rPr lang="en"/>
              <a:t>	-different brain waves occurred in the brain at different states of sleep, like alpha, beta, theta, delta brain waves, which were known to have different frequencies</a:t>
            </a:r>
            <a:endParaRPr/>
          </a:p>
          <a:p>
            <a:pPr indent="0" lvl="0" marL="0" rtl="0" algn="l">
              <a:spcBef>
                <a:spcPts val="0"/>
              </a:spcBef>
              <a:spcAft>
                <a:spcPts val="0"/>
              </a:spcAft>
              <a:buNone/>
            </a:pPr>
            <a:r>
              <a:rPr lang="en"/>
              <a:t>So chose spectral centroid, which shows at which frequency the signal has the center of mass of magnitude spectrum, because we thought it would differentiate the different signals by their frequencies, making it easier for our model to learn</a:t>
            </a:r>
            <a:endParaRPr/>
          </a:p>
          <a:p>
            <a:pPr indent="0" lvl="0" marL="0" rtl="0" algn="l">
              <a:spcBef>
                <a:spcPts val="0"/>
              </a:spcBef>
              <a:spcAft>
                <a:spcPts val="0"/>
              </a:spcAft>
              <a:buNone/>
            </a:pPr>
            <a:r>
              <a:rPr lang="en"/>
              <a:t>-But we had trouble running spectral centroid because we a got division with scalar warning, which spit out NaNs, no matter what we did, like taking the log of the spectral centroid.</a:t>
            </a:r>
            <a:endParaRPr/>
          </a:p>
          <a:p>
            <a:pPr indent="0" lvl="0" marL="0" rtl="0" algn="l">
              <a:spcBef>
                <a:spcPts val="0"/>
              </a:spcBef>
              <a:spcAft>
                <a:spcPts val="0"/>
              </a:spcAft>
              <a:buNone/>
            </a:pPr>
            <a:r>
              <a:rPr lang="en"/>
              <a:t>-So then we chose, spectral rollof which </a:t>
            </a:r>
            <a:r>
              <a:rPr lang="en" sz="1050">
                <a:highlight>
                  <a:srgbClr val="FFFFFF"/>
                </a:highlight>
              </a:rPr>
              <a:t>can be used to give a good idea of what frequencies contain the majority of the energy, we thought that this feature would help differentiate the signals by frequency, now that we had no spectral centroid feature. </a:t>
            </a:r>
            <a:endParaRPr sz="1050">
              <a:highlight>
                <a:srgbClr val="FFFFFF"/>
              </a:highlight>
            </a:endParaRPr>
          </a:p>
          <a:p>
            <a:pPr indent="0" lvl="0" marL="0" rtl="0" algn="l">
              <a:spcBef>
                <a:spcPts val="0"/>
              </a:spcBef>
              <a:spcAft>
                <a:spcPts val="0"/>
              </a:spcAft>
              <a:buNone/>
            </a:pPr>
            <a:r>
              <a:rPr lang="en" sz="1050">
                <a:highlight>
                  <a:srgbClr val="FFFFFF"/>
                </a:highlight>
              </a:rPr>
              <a:t>-Also after some research we found that several sleep states had the same brain waves, like Arousal and REM both had both Alpha and Beta brain waves, </a:t>
            </a:r>
            <a:endParaRPr sz="1050">
              <a:highlight>
                <a:srgbClr val="FFFFFF"/>
              </a:highlight>
            </a:endParaRPr>
          </a:p>
          <a:p>
            <a:pPr indent="0" lvl="0" marL="0" rtl="0" algn="l">
              <a:spcBef>
                <a:spcPts val="0"/>
              </a:spcBef>
              <a:spcAft>
                <a:spcPts val="0"/>
              </a:spcAft>
              <a:buNone/>
            </a:pPr>
            <a:r>
              <a:rPr lang="en" sz="1050">
                <a:highlight>
                  <a:srgbClr val="FFFFFF"/>
                </a:highlight>
              </a:rPr>
              <a:t>So we figured maybe at different sleep states, these waves may have different amplitudes, so we worked to find the max amplitude for each signal. This way, </a:t>
            </a:r>
            <a:r>
              <a:rPr lang="en" sz="1050">
                <a:highlight>
                  <a:srgbClr val="FFFFFF"/>
                </a:highlight>
              </a:rPr>
              <a:t>we could fix any confusion the model would get while training similar frequency signals. </a:t>
            </a:r>
            <a:endParaRPr sz="1050">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8da99d1f5c_6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8da99d1f5c_6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to selecting features, we also needed to select which signals we were extracting from</a:t>
            </a:r>
            <a:endParaRPr/>
          </a:p>
          <a:p>
            <a:pPr indent="0" lvl="0" marL="0" rtl="0" algn="l">
              <a:spcBef>
                <a:spcPts val="0"/>
              </a:spcBef>
              <a:spcAft>
                <a:spcPts val="0"/>
              </a:spcAft>
              <a:buNone/>
            </a:pPr>
            <a:r>
              <a:rPr lang="en"/>
              <a:t>Preliminary research found:</a:t>
            </a:r>
            <a:endParaRPr/>
          </a:p>
          <a:p>
            <a:pPr indent="0" lvl="0" marL="0" rtl="0" algn="l">
              <a:spcBef>
                <a:spcPts val="0"/>
              </a:spcBef>
              <a:spcAft>
                <a:spcPts val="0"/>
              </a:spcAft>
              <a:buNone/>
            </a:pPr>
            <a:r>
              <a:rPr lang="en"/>
              <a:t>REM &amp; Arousal brain waves near identical</a:t>
            </a:r>
            <a:endParaRPr/>
          </a:p>
          <a:p>
            <a:pPr indent="0" lvl="0" marL="0" rtl="0" algn="l">
              <a:spcBef>
                <a:spcPts val="0"/>
              </a:spcBef>
              <a:spcAft>
                <a:spcPts val="0"/>
              </a:spcAft>
              <a:buNone/>
            </a:pPr>
            <a:r>
              <a:rPr lang="en"/>
              <a:t>Hypothesized to be causing the low MCC values (0.2 - 0.3) as arousal and REM were being misclassified</a:t>
            </a:r>
            <a:endParaRPr/>
          </a:p>
          <a:p>
            <a:pPr indent="0" lvl="0" marL="0" rtl="0" algn="l">
              <a:spcBef>
                <a:spcPts val="0"/>
              </a:spcBef>
              <a:spcAft>
                <a:spcPts val="0"/>
              </a:spcAft>
              <a:buNone/>
            </a:pPr>
            <a:r>
              <a:rPr lang="en"/>
              <a:t>Considering only ECG, EMG, and respiration, and different combinations produced inferior AUC &amp; MCC values - EEG signals are necessary for accurate classification</a:t>
            </a:r>
            <a:endParaRPr/>
          </a:p>
          <a:p>
            <a:pPr indent="0" lvl="0" marL="0" rtl="0" algn="l">
              <a:spcBef>
                <a:spcPts val="0"/>
              </a:spcBef>
              <a:spcAft>
                <a:spcPts val="0"/>
              </a:spcAft>
              <a:buNone/>
            </a:pPr>
            <a:r>
              <a:rPr lang="en"/>
              <a:t>Further research found:</a:t>
            </a:r>
            <a:endParaRPr/>
          </a:p>
          <a:p>
            <a:pPr indent="0" lvl="0" marL="0" rtl="0" algn="l">
              <a:spcBef>
                <a:spcPts val="0"/>
              </a:spcBef>
              <a:spcAft>
                <a:spcPts val="0"/>
              </a:spcAft>
              <a:buNone/>
            </a:pPr>
            <a:r>
              <a:rPr lang="en"/>
              <a:t>EEG is the most effective classifier</a:t>
            </a:r>
            <a:endParaRPr/>
          </a:p>
          <a:p>
            <a:pPr indent="0" lvl="0" marL="0" rtl="0" algn="l">
              <a:spcBef>
                <a:spcPts val="0"/>
              </a:spcBef>
              <a:spcAft>
                <a:spcPts val="0"/>
              </a:spcAft>
              <a:buNone/>
            </a:pPr>
            <a:r>
              <a:rPr lang="en"/>
              <a:t>EMG, EOG, and ECG are effective if and only if combined with EEG signals</a:t>
            </a:r>
            <a:endParaRPr/>
          </a:p>
          <a:p>
            <a:pPr indent="0" lvl="0" marL="0" rtl="0" algn="l">
              <a:spcBef>
                <a:spcPts val="0"/>
              </a:spcBef>
              <a:spcAft>
                <a:spcPts val="0"/>
              </a:spcAft>
              <a:buNone/>
            </a:pPr>
            <a:r>
              <a:rPr lang="en"/>
              <a:t>Concluded that incorporating all signals would produce the most accurate model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8da99d1f5c_9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8da99d1f5c_9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neural network that was in the notebook but with various features and signals. We found that a lot of layers were needed to produce mediocre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Decision tree -- actually at first I was running the decision tree on the not shuffled data and I think this caused it to give really good results. However, after we switched it to running on the shuffled data, it was unable to produce a decent validation accuracy.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Similarly the random forest could become really accurate in training but would be extremely over fit as the validation accuracy hovered around 30%</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8da99d1f5c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8da99d1f5c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8da99d1f5c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8da99d1f5c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8da99d1f5c_9_1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8da99d1f5c_9_1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Rachel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8da99d1f5c_9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8da99d1f5c_9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Rachel</a:t>
            </a:r>
            <a:endParaRPr/>
          </a:p>
          <a:p>
            <a:pPr indent="0" lvl="0" marL="0" rtl="0" algn="l">
              <a:spcBef>
                <a:spcPts val="0"/>
              </a:spcBef>
              <a:spcAft>
                <a:spcPts val="0"/>
              </a:spcAft>
              <a:buNone/>
            </a:pPr>
            <a:r>
              <a:rPr lang="en"/>
              <a:t>Mention interesting findings from ROC: relatively poor NREM2 classification, effective NREM3 and REM classification, arousal and NREM1 similar performance</a:t>
            </a:r>
            <a:endParaRPr/>
          </a:p>
          <a:p>
            <a:pPr indent="0" lvl="0" marL="0" rtl="0" algn="l">
              <a:spcBef>
                <a:spcPts val="0"/>
              </a:spcBef>
              <a:spcAft>
                <a:spcPts val="0"/>
              </a:spcAft>
              <a:buNone/>
            </a:pPr>
            <a:r>
              <a:rPr lang="en"/>
              <a:t>.64</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6000"/>
              <a:buNone/>
              <a:defRPr sz="4800">
                <a:solidFill>
                  <a:schemeClr val="dk2"/>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sp>
        <p:nvSpPr>
          <p:cNvPr id="52" name="Google Shape;52;p13"/>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2"/>
              </a:buClr>
              <a:buSzPts val="1800"/>
              <a:buNone/>
              <a:defRPr>
                <a:solidFill>
                  <a:schemeClr val="lt2"/>
                </a:solidFill>
              </a:defRPr>
            </a:lvl1pPr>
            <a:lvl2pPr lvl="1" rtl="0" algn="r">
              <a:lnSpc>
                <a:spcPct val="100000"/>
              </a:lnSpc>
              <a:spcBef>
                <a:spcPts val="0"/>
              </a:spcBef>
              <a:spcAft>
                <a:spcPts val="0"/>
              </a:spcAft>
              <a:buClr>
                <a:schemeClr val="lt2"/>
              </a:buClr>
              <a:buSzPts val="2800"/>
              <a:buNone/>
              <a:defRPr sz="2800">
                <a:solidFill>
                  <a:schemeClr val="lt2"/>
                </a:solidFill>
              </a:defRPr>
            </a:lvl2pPr>
            <a:lvl3pPr lvl="2" rtl="0" algn="r">
              <a:lnSpc>
                <a:spcPct val="100000"/>
              </a:lnSpc>
              <a:spcBef>
                <a:spcPts val="0"/>
              </a:spcBef>
              <a:spcAft>
                <a:spcPts val="0"/>
              </a:spcAft>
              <a:buClr>
                <a:schemeClr val="lt2"/>
              </a:buClr>
              <a:buSzPts val="2800"/>
              <a:buNone/>
              <a:defRPr sz="2800">
                <a:solidFill>
                  <a:schemeClr val="lt2"/>
                </a:solidFill>
              </a:defRPr>
            </a:lvl3pPr>
            <a:lvl4pPr lvl="3" rtl="0" algn="r">
              <a:lnSpc>
                <a:spcPct val="100000"/>
              </a:lnSpc>
              <a:spcBef>
                <a:spcPts val="0"/>
              </a:spcBef>
              <a:spcAft>
                <a:spcPts val="0"/>
              </a:spcAft>
              <a:buClr>
                <a:schemeClr val="lt2"/>
              </a:buClr>
              <a:buSzPts val="2800"/>
              <a:buNone/>
              <a:defRPr sz="2800">
                <a:solidFill>
                  <a:schemeClr val="lt2"/>
                </a:solidFill>
              </a:defRPr>
            </a:lvl4pPr>
            <a:lvl5pPr lvl="4" rtl="0" algn="r">
              <a:lnSpc>
                <a:spcPct val="100000"/>
              </a:lnSpc>
              <a:spcBef>
                <a:spcPts val="0"/>
              </a:spcBef>
              <a:spcAft>
                <a:spcPts val="0"/>
              </a:spcAft>
              <a:buClr>
                <a:schemeClr val="lt2"/>
              </a:buClr>
              <a:buSzPts val="2800"/>
              <a:buNone/>
              <a:defRPr sz="2800">
                <a:solidFill>
                  <a:schemeClr val="lt2"/>
                </a:solidFill>
              </a:defRPr>
            </a:lvl5pPr>
            <a:lvl6pPr lvl="5" rtl="0" algn="r">
              <a:lnSpc>
                <a:spcPct val="100000"/>
              </a:lnSpc>
              <a:spcBef>
                <a:spcPts val="0"/>
              </a:spcBef>
              <a:spcAft>
                <a:spcPts val="0"/>
              </a:spcAft>
              <a:buClr>
                <a:schemeClr val="lt2"/>
              </a:buClr>
              <a:buSzPts val="2800"/>
              <a:buNone/>
              <a:defRPr sz="2800">
                <a:solidFill>
                  <a:schemeClr val="lt2"/>
                </a:solidFill>
              </a:defRPr>
            </a:lvl6pPr>
            <a:lvl7pPr lvl="6" rtl="0" algn="r">
              <a:lnSpc>
                <a:spcPct val="100000"/>
              </a:lnSpc>
              <a:spcBef>
                <a:spcPts val="0"/>
              </a:spcBef>
              <a:spcAft>
                <a:spcPts val="0"/>
              </a:spcAft>
              <a:buClr>
                <a:schemeClr val="lt2"/>
              </a:buClr>
              <a:buSzPts val="2800"/>
              <a:buNone/>
              <a:defRPr sz="2800">
                <a:solidFill>
                  <a:schemeClr val="lt2"/>
                </a:solidFill>
              </a:defRPr>
            </a:lvl7pPr>
            <a:lvl8pPr lvl="7" rtl="0" algn="r">
              <a:lnSpc>
                <a:spcPct val="100000"/>
              </a:lnSpc>
              <a:spcBef>
                <a:spcPts val="0"/>
              </a:spcBef>
              <a:spcAft>
                <a:spcPts val="0"/>
              </a:spcAft>
              <a:buClr>
                <a:schemeClr val="lt2"/>
              </a:buClr>
              <a:buSzPts val="2800"/>
              <a:buNone/>
              <a:defRPr sz="2800">
                <a:solidFill>
                  <a:schemeClr val="lt2"/>
                </a:solidFill>
              </a:defRPr>
            </a:lvl8pPr>
            <a:lvl9pPr lvl="8" rtl="0" algn="r">
              <a:lnSpc>
                <a:spcPct val="100000"/>
              </a:lnSpc>
              <a:spcBef>
                <a:spcPts val="0"/>
              </a:spcBef>
              <a:spcAft>
                <a:spcPts val="0"/>
              </a:spcAft>
              <a:buClr>
                <a:schemeClr val="lt2"/>
              </a:buClr>
              <a:buSzPts val="2800"/>
              <a:buNone/>
              <a:defRPr sz="2800">
                <a:solidFill>
                  <a:schemeClr val="lt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5"/>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6000"/>
              <a:buNone/>
              <a:defRPr sz="4800">
                <a:solidFill>
                  <a:schemeClr val="dk2"/>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sp>
        <p:nvSpPr>
          <p:cNvPr id="58" name="Google Shape;58;p15"/>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2"/>
              </a:buClr>
              <a:buSzPts val="1200"/>
              <a:buNone/>
              <a:defRPr>
                <a:solidFill>
                  <a:schemeClr val="lt2"/>
                </a:solidFill>
              </a:defRPr>
            </a:lvl1pPr>
            <a:lvl2pPr lvl="1" rtl="0" algn="r">
              <a:lnSpc>
                <a:spcPct val="100000"/>
              </a:lnSpc>
              <a:spcBef>
                <a:spcPts val="0"/>
              </a:spcBef>
              <a:spcAft>
                <a:spcPts val="0"/>
              </a:spcAft>
              <a:buClr>
                <a:schemeClr val="lt2"/>
              </a:buClr>
              <a:buSzPts val="2800"/>
              <a:buNone/>
              <a:defRPr sz="2800">
                <a:solidFill>
                  <a:schemeClr val="lt2"/>
                </a:solidFill>
              </a:defRPr>
            </a:lvl2pPr>
            <a:lvl3pPr lvl="2" rtl="0" algn="r">
              <a:lnSpc>
                <a:spcPct val="100000"/>
              </a:lnSpc>
              <a:spcBef>
                <a:spcPts val="0"/>
              </a:spcBef>
              <a:spcAft>
                <a:spcPts val="0"/>
              </a:spcAft>
              <a:buClr>
                <a:schemeClr val="lt2"/>
              </a:buClr>
              <a:buSzPts val="2800"/>
              <a:buNone/>
              <a:defRPr sz="2800">
                <a:solidFill>
                  <a:schemeClr val="lt2"/>
                </a:solidFill>
              </a:defRPr>
            </a:lvl3pPr>
            <a:lvl4pPr lvl="3" rtl="0" algn="r">
              <a:lnSpc>
                <a:spcPct val="100000"/>
              </a:lnSpc>
              <a:spcBef>
                <a:spcPts val="0"/>
              </a:spcBef>
              <a:spcAft>
                <a:spcPts val="0"/>
              </a:spcAft>
              <a:buClr>
                <a:schemeClr val="lt2"/>
              </a:buClr>
              <a:buSzPts val="2800"/>
              <a:buNone/>
              <a:defRPr sz="2800">
                <a:solidFill>
                  <a:schemeClr val="lt2"/>
                </a:solidFill>
              </a:defRPr>
            </a:lvl4pPr>
            <a:lvl5pPr lvl="4" rtl="0" algn="r">
              <a:lnSpc>
                <a:spcPct val="100000"/>
              </a:lnSpc>
              <a:spcBef>
                <a:spcPts val="0"/>
              </a:spcBef>
              <a:spcAft>
                <a:spcPts val="0"/>
              </a:spcAft>
              <a:buClr>
                <a:schemeClr val="lt2"/>
              </a:buClr>
              <a:buSzPts val="2800"/>
              <a:buNone/>
              <a:defRPr sz="2800">
                <a:solidFill>
                  <a:schemeClr val="lt2"/>
                </a:solidFill>
              </a:defRPr>
            </a:lvl5pPr>
            <a:lvl6pPr lvl="5" rtl="0" algn="r">
              <a:lnSpc>
                <a:spcPct val="100000"/>
              </a:lnSpc>
              <a:spcBef>
                <a:spcPts val="0"/>
              </a:spcBef>
              <a:spcAft>
                <a:spcPts val="0"/>
              </a:spcAft>
              <a:buClr>
                <a:schemeClr val="lt2"/>
              </a:buClr>
              <a:buSzPts val="2800"/>
              <a:buNone/>
              <a:defRPr sz="2800">
                <a:solidFill>
                  <a:schemeClr val="lt2"/>
                </a:solidFill>
              </a:defRPr>
            </a:lvl6pPr>
            <a:lvl7pPr lvl="6" rtl="0" algn="r">
              <a:lnSpc>
                <a:spcPct val="100000"/>
              </a:lnSpc>
              <a:spcBef>
                <a:spcPts val="0"/>
              </a:spcBef>
              <a:spcAft>
                <a:spcPts val="0"/>
              </a:spcAft>
              <a:buClr>
                <a:schemeClr val="lt2"/>
              </a:buClr>
              <a:buSzPts val="2800"/>
              <a:buNone/>
              <a:defRPr sz="2800">
                <a:solidFill>
                  <a:schemeClr val="lt2"/>
                </a:solidFill>
              </a:defRPr>
            </a:lvl7pPr>
            <a:lvl8pPr lvl="7" rtl="0" algn="r">
              <a:lnSpc>
                <a:spcPct val="100000"/>
              </a:lnSpc>
              <a:spcBef>
                <a:spcPts val="0"/>
              </a:spcBef>
              <a:spcAft>
                <a:spcPts val="0"/>
              </a:spcAft>
              <a:buClr>
                <a:schemeClr val="lt2"/>
              </a:buClr>
              <a:buSzPts val="2800"/>
              <a:buNone/>
              <a:defRPr sz="2800">
                <a:solidFill>
                  <a:schemeClr val="lt2"/>
                </a:solidFill>
              </a:defRPr>
            </a:lvl8pPr>
            <a:lvl9pPr lvl="8" rtl="0" algn="r">
              <a:lnSpc>
                <a:spcPct val="100000"/>
              </a:lnSpc>
              <a:spcBef>
                <a:spcPts val="0"/>
              </a:spcBef>
              <a:spcAft>
                <a:spcPts val="0"/>
              </a:spcAft>
              <a:buClr>
                <a:schemeClr val="lt2"/>
              </a:buClr>
              <a:buSzPts val="2800"/>
              <a:buNone/>
              <a:defRPr sz="2800">
                <a:solidFill>
                  <a:schemeClr val="lt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6"/>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000">
                <a:solidFill>
                  <a:schemeClr val="dk2"/>
                </a:solidFill>
              </a:defRPr>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61" name="Google Shape;61;p16"/>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62" name="Google Shape;62;p16"/>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63" name="Google Shape;63;p16"/>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2pPr>
            <a:lvl3pPr lvl="2"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3pPr>
            <a:lvl4pPr lvl="3"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4pPr>
            <a:lvl5pPr lvl="4"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5pPr>
            <a:lvl6pPr lvl="5"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6pPr>
            <a:lvl7pPr lvl="6"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7pPr>
            <a:lvl8pPr lvl="7"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8pPr>
            <a:lvl9pPr lvl="8"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9pPr>
          </a:lstStyle>
          <a:p>
            <a:r>
              <a:t>xx%</a:t>
            </a:r>
          </a:p>
        </p:txBody>
      </p:sp>
      <p:sp>
        <p:nvSpPr>
          <p:cNvPr id="64" name="Google Shape;64;p16"/>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2pPr>
            <a:lvl3pPr lvl="2"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3pPr>
            <a:lvl4pPr lvl="3"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4pPr>
            <a:lvl5pPr lvl="4"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5pPr>
            <a:lvl6pPr lvl="5"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6pPr>
            <a:lvl7pPr lvl="6"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7pPr>
            <a:lvl8pPr lvl="7"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8pPr>
            <a:lvl9pPr lvl="8"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9pPr>
          </a:lstStyle>
          <a:p>
            <a:r>
              <a:t>xx%</a:t>
            </a:r>
          </a:p>
        </p:txBody>
      </p:sp>
      <p:sp>
        <p:nvSpPr>
          <p:cNvPr id="65" name="Google Shape;65;p16"/>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9pPr>
          </a:lstStyle>
          <a:p>
            <a:r>
              <a:t>xx%</a:t>
            </a:r>
          </a:p>
        </p:txBody>
      </p:sp>
      <p:sp>
        <p:nvSpPr>
          <p:cNvPr id="66" name="Google Shape;66;p16"/>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2pPr>
            <a:lvl3pPr lvl="2"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3pPr>
            <a:lvl4pPr lvl="3"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4pPr>
            <a:lvl5pPr lvl="4"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5pPr>
            <a:lvl6pPr lvl="5"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6pPr>
            <a:lvl7pPr lvl="6"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7pPr>
            <a:lvl8pPr lvl="7"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8pPr>
            <a:lvl9pPr lvl="8"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9pPr>
          </a:lstStyle>
          <a:p>
            <a:r>
              <a:t>xx%</a:t>
            </a:r>
          </a:p>
        </p:txBody>
      </p:sp>
      <p:sp>
        <p:nvSpPr>
          <p:cNvPr id="67" name="Google Shape;67;p16"/>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2pPr>
            <a:lvl3pPr lvl="2"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3pPr>
            <a:lvl4pPr lvl="3"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4pPr>
            <a:lvl5pPr lvl="4"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5pPr>
            <a:lvl6pPr lvl="5"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6pPr>
            <a:lvl7pPr lvl="6"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7pPr>
            <a:lvl8pPr lvl="7"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8pPr>
            <a:lvl9pPr lvl="8"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9pPr>
          </a:lstStyle>
          <a:p>
            <a:r>
              <a:t>xx%</a:t>
            </a:r>
          </a:p>
        </p:txBody>
      </p:sp>
      <p:sp>
        <p:nvSpPr>
          <p:cNvPr id="68" name="Google Shape;68;p16"/>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9pPr>
          </a:lstStyle>
          <a:p>
            <a:r>
              <a:t>xx%</a:t>
            </a:r>
          </a:p>
        </p:txBody>
      </p:sp>
      <p:sp>
        <p:nvSpPr>
          <p:cNvPr id="69" name="Google Shape;69;p16"/>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70" name="Google Shape;70;p16"/>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71" name="Google Shape;71;p16"/>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72" name="Google Shape;72;p16"/>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73" name="Google Shape;73;p16"/>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74" name="Google Shape;74;p16"/>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75" name="Google Shape;75;p16"/>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76" name="Google Shape;76;p16"/>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77" name="Google Shape;77;p16"/>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78" name="Google Shape;78;p16"/>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81" name="Google Shape;81;p17"/>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9pPr>
          </a:lstStyle>
          <a:p>
            <a:r>
              <a:t>xx%</a:t>
            </a:r>
          </a:p>
        </p:txBody>
      </p:sp>
      <p:sp>
        <p:nvSpPr>
          <p:cNvPr id="82" name="Google Shape;82;p17"/>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8"/>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800"/>
              <a:buNone/>
              <a:defRPr>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p:txBody>
      </p:sp>
      <p:sp>
        <p:nvSpPr>
          <p:cNvPr id="85" name="Google Shape;85;p18"/>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20"/>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90" name="Google Shape;90;p20"/>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2pPr>
            <a:lvl3pPr lvl="2"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3pPr>
            <a:lvl4pPr lvl="3"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4pPr>
            <a:lvl5pPr lvl="4"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5pPr>
            <a:lvl6pPr lvl="5"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6pPr>
            <a:lvl7pPr lvl="6"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7pPr>
            <a:lvl8pPr lvl="7"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8pPr>
            <a:lvl9pPr lvl="8"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9pPr>
          </a:lstStyle>
          <a:p>
            <a:r>
              <a:t>xx%</a:t>
            </a:r>
          </a:p>
        </p:txBody>
      </p:sp>
      <p:sp>
        <p:nvSpPr>
          <p:cNvPr id="91" name="Google Shape;91;p20"/>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21"/>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2000"/>
              <a:buNone/>
              <a:defRPr sz="2000">
                <a:solidFill>
                  <a:schemeClr val="dk2"/>
                </a:solidFill>
              </a:defRPr>
            </a:lvl1pPr>
            <a:lvl2pPr lvl="1" rtl="0" algn="r">
              <a:spcBef>
                <a:spcPts val="0"/>
              </a:spcBef>
              <a:spcAft>
                <a:spcPts val="0"/>
              </a:spcAft>
              <a:buClr>
                <a:schemeClr val="dk2"/>
              </a:buClr>
              <a:buSzPts val="2000"/>
              <a:buNone/>
              <a:defRPr sz="2000">
                <a:solidFill>
                  <a:schemeClr val="dk2"/>
                </a:solidFill>
              </a:defRPr>
            </a:lvl2pPr>
            <a:lvl3pPr lvl="2" rtl="0" algn="r">
              <a:spcBef>
                <a:spcPts val="0"/>
              </a:spcBef>
              <a:spcAft>
                <a:spcPts val="0"/>
              </a:spcAft>
              <a:buClr>
                <a:schemeClr val="dk2"/>
              </a:buClr>
              <a:buSzPts val="2000"/>
              <a:buNone/>
              <a:defRPr sz="2000">
                <a:solidFill>
                  <a:schemeClr val="dk2"/>
                </a:solidFill>
              </a:defRPr>
            </a:lvl3pPr>
            <a:lvl4pPr lvl="3" rtl="0" algn="r">
              <a:spcBef>
                <a:spcPts val="0"/>
              </a:spcBef>
              <a:spcAft>
                <a:spcPts val="0"/>
              </a:spcAft>
              <a:buClr>
                <a:schemeClr val="dk2"/>
              </a:buClr>
              <a:buSzPts val="2000"/>
              <a:buNone/>
              <a:defRPr sz="2000">
                <a:solidFill>
                  <a:schemeClr val="dk2"/>
                </a:solidFill>
              </a:defRPr>
            </a:lvl4pPr>
            <a:lvl5pPr lvl="4" rtl="0" algn="r">
              <a:spcBef>
                <a:spcPts val="0"/>
              </a:spcBef>
              <a:spcAft>
                <a:spcPts val="0"/>
              </a:spcAft>
              <a:buClr>
                <a:schemeClr val="dk2"/>
              </a:buClr>
              <a:buSzPts val="2000"/>
              <a:buNone/>
              <a:defRPr sz="2000">
                <a:solidFill>
                  <a:schemeClr val="dk2"/>
                </a:solidFill>
              </a:defRPr>
            </a:lvl5pPr>
            <a:lvl6pPr lvl="5" rtl="0" algn="r">
              <a:spcBef>
                <a:spcPts val="0"/>
              </a:spcBef>
              <a:spcAft>
                <a:spcPts val="0"/>
              </a:spcAft>
              <a:buClr>
                <a:schemeClr val="dk2"/>
              </a:buClr>
              <a:buSzPts val="2000"/>
              <a:buNone/>
              <a:defRPr sz="2000">
                <a:solidFill>
                  <a:schemeClr val="dk2"/>
                </a:solidFill>
              </a:defRPr>
            </a:lvl6pPr>
            <a:lvl7pPr lvl="6" rtl="0" algn="r">
              <a:spcBef>
                <a:spcPts val="0"/>
              </a:spcBef>
              <a:spcAft>
                <a:spcPts val="0"/>
              </a:spcAft>
              <a:buClr>
                <a:schemeClr val="dk2"/>
              </a:buClr>
              <a:buSzPts val="2000"/>
              <a:buNone/>
              <a:defRPr sz="2000">
                <a:solidFill>
                  <a:schemeClr val="dk2"/>
                </a:solidFill>
              </a:defRPr>
            </a:lvl7pPr>
            <a:lvl8pPr lvl="7" rtl="0" algn="r">
              <a:spcBef>
                <a:spcPts val="0"/>
              </a:spcBef>
              <a:spcAft>
                <a:spcPts val="0"/>
              </a:spcAft>
              <a:buClr>
                <a:schemeClr val="dk2"/>
              </a:buClr>
              <a:buSzPts val="2000"/>
              <a:buNone/>
              <a:defRPr sz="2000">
                <a:solidFill>
                  <a:schemeClr val="dk2"/>
                </a:solidFill>
              </a:defRPr>
            </a:lvl8pPr>
            <a:lvl9pPr lvl="8" rtl="0" algn="r">
              <a:spcBef>
                <a:spcPts val="0"/>
              </a:spcBef>
              <a:spcAft>
                <a:spcPts val="0"/>
              </a:spcAft>
              <a:buClr>
                <a:schemeClr val="dk2"/>
              </a:buClr>
              <a:buSzPts val="2000"/>
              <a:buNone/>
              <a:defRPr sz="2000">
                <a:solidFill>
                  <a:schemeClr val="dk2"/>
                </a:solidFill>
              </a:defRPr>
            </a:lvl9pPr>
          </a:lstStyle>
          <a:p/>
        </p:txBody>
      </p:sp>
      <p:sp>
        <p:nvSpPr>
          <p:cNvPr id="94" name="Google Shape;94;p21"/>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95" name="Google Shape;95;p21"/>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98" name="Google Shape;98;p22"/>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9pPr>
          </a:lstStyle>
          <a:p>
            <a:r>
              <a:t>xx%</a:t>
            </a:r>
          </a:p>
        </p:txBody>
      </p:sp>
      <p:sp>
        <p:nvSpPr>
          <p:cNvPr id="99" name="Google Shape;99;p22"/>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100" name="Google Shape;100;p22"/>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9pPr>
          </a:lstStyle>
          <a:p>
            <a:r>
              <a:t>xx%</a:t>
            </a:r>
          </a:p>
        </p:txBody>
      </p:sp>
      <p:sp>
        <p:nvSpPr>
          <p:cNvPr id="101" name="Google Shape;101;p22"/>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102" name="Google Shape;102;p22"/>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9pPr>
          </a:lstStyle>
          <a:p>
            <a:r>
              <a:t>xx%</a:t>
            </a:r>
          </a:p>
        </p:txBody>
      </p:sp>
      <p:sp>
        <p:nvSpPr>
          <p:cNvPr id="103" name="Google Shape;103;p22"/>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2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106" name="Google Shape;106;p23"/>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107" name="Google Shape;107;p23"/>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108" name="Google Shape;108;p23"/>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109" name="Google Shape;109;p23"/>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100"/>
              <a:buNone/>
              <a:defRPr sz="1100">
                <a:solidFill>
                  <a:schemeClr val="dk2"/>
                </a:solidFill>
              </a:defRPr>
            </a:lvl1pPr>
            <a:lvl2pPr lvl="1" rtl="0">
              <a:lnSpc>
                <a:spcPct val="100000"/>
              </a:lnSpc>
              <a:spcBef>
                <a:spcPts val="0"/>
              </a:spcBef>
              <a:spcAft>
                <a:spcPts val="0"/>
              </a:spcAft>
              <a:buClr>
                <a:schemeClr val="dk2"/>
              </a:buClr>
              <a:buSzPts val="1100"/>
              <a:buNone/>
              <a:defRPr sz="1100">
                <a:solidFill>
                  <a:schemeClr val="dk2"/>
                </a:solidFill>
              </a:defRPr>
            </a:lvl2pPr>
            <a:lvl3pPr lvl="2" rtl="0">
              <a:lnSpc>
                <a:spcPct val="100000"/>
              </a:lnSpc>
              <a:spcBef>
                <a:spcPts val="0"/>
              </a:spcBef>
              <a:spcAft>
                <a:spcPts val="0"/>
              </a:spcAft>
              <a:buClr>
                <a:schemeClr val="dk2"/>
              </a:buClr>
              <a:buSzPts val="1100"/>
              <a:buNone/>
              <a:defRPr sz="1100">
                <a:solidFill>
                  <a:schemeClr val="dk2"/>
                </a:solidFill>
              </a:defRPr>
            </a:lvl3pPr>
            <a:lvl4pPr lvl="3" rtl="0">
              <a:lnSpc>
                <a:spcPct val="100000"/>
              </a:lnSpc>
              <a:spcBef>
                <a:spcPts val="0"/>
              </a:spcBef>
              <a:spcAft>
                <a:spcPts val="0"/>
              </a:spcAft>
              <a:buClr>
                <a:schemeClr val="dk2"/>
              </a:buClr>
              <a:buSzPts val="1100"/>
              <a:buNone/>
              <a:defRPr sz="1100">
                <a:solidFill>
                  <a:schemeClr val="dk2"/>
                </a:solidFill>
              </a:defRPr>
            </a:lvl4pPr>
            <a:lvl5pPr lvl="4" rtl="0">
              <a:lnSpc>
                <a:spcPct val="100000"/>
              </a:lnSpc>
              <a:spcBef>
                <a:spcPts val="0"/>
              </a:spcBef>
              <a:spcAft>
                <a:spcPts val="0"/>
              </a:spcAft>
              <a:buClr>
                <a:schemeClr val="dk2"/>
              </a:buClr>
              <a:buSzPts val="1100"/>
              <a:buNone/>
              <a:defRPr sz="1100">
                <a:solidFill>
                  <a:schemeClr val="dk2"/>
                </a:solidFill>
              </a:defRPr>
            </a:lvl5pPr>
            <a:lvl6pPr lvl="5" rtl="0">
              <a:lnSpc>
                <a:spcPct val="100000"/>
              </a:lnSpc>
              <a:spcBef>
                <a:spcPts val="0"/>
              </a:spcBef>
              <a:spcAft>
                <a:spcPts val="0"/>
              </a:spcAft>
              <a:buClr>
                <a:schemeClr val="dk2"/>
              </a:buClr>
              <a:buSzPts val="1100"/>
              <a:buNone/>
              <a:defRPr sz="1100">
                <a:solidFill>
                  <a:schemeClr val="dk2"/>
                </a:solidFill>
              </a:defRPr>
            </a:lvl6pPr>
            <a:lvl7pPr lvl="6" rtl="0">
              <a:lnSpc>
                <a:spcPct val="100000"/>
              </a:lnSpc>
              <a:spcBef>
                <a:spcPts val="0"/>
              </a:spcBef>
              <a:spcAft>
                <a:spcPts val="0"/>
              </a:spcAft>
              <a:buClr>
                <a:schemeClr val="dk2"/>
              </a:buClr>
              <a:buSzPts val="1100"/>
              <a:buNone/>
              <a:defRPr sz="1100">
                <a:solidFill>
                  <a:schemeClr val="dk2"/>
                </a:solidFill>
              </a:defRPr>
            </a:lvl7pPr>
            <a:lvl8pPr lvl="7" rtl="0">
              <a:lnSpc>
                <a:spcPct val="100000"/>
              </a:lnSpc>
              <a:spcBef>
                <a:spcPts val="0"/>
              </a:spcBef>
              <a:spcAft>
                <a:spcPts val="0"/>
              </a:spcAft>
              <a:buClr>
                <a:schemeClr val="dk2"/>
              </a:buClr>
              <a:buSzPts val="1100"/>
              <a:buNone/>
              <a:defRPr sz="1100">
                <a:solidFill>
                  <a:schemeClr val="dk2"/>
                </a:solidFill>
              </a:defRPr>
            </a:lvl8pPr>
            <a:lvl9pPr lvl="8" rtl="0">
              <a:lnSpc>
                <a:spcPct val="100000"/>
              </a:lnSpc>
              <a:spcBef>
                <a:spcPts val="0"/>
              </a:spcBef>
              <a:spcAft>
                <a:spcPts val="0"/>
              </a:spcAft>
              <a:buClr>
                <a:schemeClr val="dk2"/>
              </a:buClr>
              <a:buSzPts val="1100"/>
              <a:buNone/>
              <a:defRPr sz="1100">
                <a:solidFill>
                  <a:schemeClr val="dk2"/>
                </a:solidFill>
              </a:defRPr>
            </a:lvl9pPr>
          </a:lstStyle>
          <a:p/>
        </p:txBody>
      </p:sp>
      <p:sp>
        <p:nvSpPr>
          <p:cNvPr id="110" name="Google Shape;110;p23"/>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111" name="Google Shape;111;p23"/>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4"/>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114" name="Google Shape;114;p24"/>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2pPr>
            <a:lvl3pPr lvl="2"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3pPr>
            <a:lvl4pPr lvl="3"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4pPr>
            <a:lvl5pPr lvl="4"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5pPr>
            <a:lvl6pPr lvl="5"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6pPr>
            <a:lvl7pPr lvl="6"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7pPr>
            <a:lvl8pPr lvl="7"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8pPr>
            <a:lvl9pPr lvl="8"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9pPr>
          </a:lstStyle>
          <a:p>
            <a:r>
              <a:t>xx%</a:t>
            </a:r>
          </a:p>
        </p:txBody>
      </p:sp>
      <p:sp>
        <p:nvSpPr>
          <p:cNvPr id="115" name="Google Shape;115;p24"/>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200"/>
              <a:buNone/>
              <a:defRPr sz="1100">
                <a:solidFill>
                  <a:schemeClr val="lt2"/>
                </a:solidFill>
              </a:defRPr>
            </a:lvl1pPr>
            <a:lvl2pPr lvl="1" rtl="0" algn="r">
              <a:lnSpc>
                <a:spcPct val="100000"/>
              </a:lnSpc>
              <a:spcBef>
                <a:spcPts val="0"/>
              </a:spcBef>
              <a:spcAft>
                <a:spcPts val="0"/>
              </a:spcAft>
              <a:buClr>
                <a:schemeClr val="lt2"/>
              </a:buClr>
              <a:buSzPts val="1200"/>
              <a:buNone/>
              <a:defRPr>
                <a:solidFill>
                  <a:schemeClr val="lt2"/>
                </a:solidFill>
              </a:defRPr>
            </a:lvl2pPr>
            <a:lvl3pPr lvl="2" rtl="0" algn="r">
              <a:lnSpc>
                <a:spcPct val="100000"/>
              </a:lnSpc>
              <a:spcBef>
                <a:spcPts val="0"/>
              </a:spcBef>
              <a:spcAft>
                <a:spcPts val="0"/>
              </a:spcAft>
              <a:buClr>
                <a:schemeClr val="lt2"/>
              </a:buClr>
              <a:buSzPts val="1200"/>
              <a:buNone/>
              <a:defRPr>
                <a:solidFill>
                  <a:schemeClr val="lt2"/>
                </a:solidFill>
              </a:defRPr>
            </a:lvl3pPr>
            <a:lvl4pPr lvl="3" rtl="0" algn="r">
              <a:lnSpc>
                <a:spcPct val="100000"/>
              </a:lnSpc>
              <a:spcBef>
                <a:spcPts val="0"/>
              </a:spcBef>
              <a:spcAft>
                <a:spcPts val="0"/>
              </a:spcAft>
              <a:buClr>
                <a:schemeClr val="lt2"/>
              </a:buClr>
              <a:buSzPts val="1200"/>
              <a:buNone/>
              <a:defRPr>
                <a:solidFill>
                  <a:schemeClr val="lt2"/>
                </a:solidFill>
              </a:defRPr>
            </a:lvl4pPr>
            <a:lvl5pPr lvl="4" rtl="0" algn="r">
              <a:lnSpc>
                <a:spcPct val="100000"/>
              </a:lnSpc>
              <a:spcBef>
                <a:spcPts val="0"/>
              </a:spcBef>
              <a:spcAft>
                <a:spcPts val="0"/>
              </a:spcAft>
              <a:buClr>
                <a:schemeClr val="lt2"/>
              </a:buClr>
              <a:buSzPts val="1200"/>
              <a:buNone/>
              <a:defRPr>
                <a:solidFill>
                  <a:schemeClr val="lt2"/>
                </a:solidFill>
              </a:defRPr>
            </a:lvl5pPr>
            <a:lvl6pPr lvl="5" rtl="0" algn="r">
              <a:lnSpc>
                <a:spcPct val="100000"/>
              </a:lnSpc>
              <a:spcBef>
                <a:spcPts val="0"/>
              </a:spcBef>
              <a:spcAft>
                <a:spcPts val="0"/>
              </a:spcAft>
              <a:buClr>
                <a:schemeClr val="lt2"/>
              </a:buClr>
              <a:buSzPts val="1200"/>
              <a:buNone/>
              <a:defRPr>
                <a:solidFill>
                  <a:schemeClr val="lt2"/>
                </a:solidFill>
              </a:defRPr>
            </a:lvl6pPr>
            <a:lvl7pPr lvl="6" rtl="0" algn="r">
              <a:lnSpc>
                <a:spcPct val="100000"/>
              </a:lnSpc>
              <a:spcBef>
                <a:spcPts val="0"/>
              </a:spcBef>
              <a:spcAft>
                <a:spcPts val="0"/>
              </a:spcAft>
              <a:buClr>
                <a:schemeClr val="lt2"/>
              </a:buClr>
              <a:buSzPts val="1200"/>
              <a:buNone/>
              <a:defRPr>
                <a:solidFill>
                  <a:schemeClr val="lt2"/>
                </a:solidFill>
              </a:defRPr>
            </a:lvl7pPr>
            <a:lvl8pPr lvl="7" rtl="0" algn="r">
              <a:lnSpc>
                <a:spcPct val="100000"/>
              </a:lnSpc>
              <a:spcBef>
                <a:spcPts val="0"/>
              </a:spcBef>
              <a:spcAft>
                <a:spcPts val="0"/>
              </a:spcAft>
              <a:buClr>
                <a:schemeClr val="lt2"/>
              </a:buClr>
              <a:buSzPts val="1200"/>
              <a:buNone/>
              <a:defRPr>
                <a:solidFill>
                  <a:schemeClr val="lt2"/>
                </a:solidFill>
              </a:defRPr>
            </a:lvl8pPr>
            <a:lvl9pPr lvl="8" rtl="0" algn="r">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2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118" name="Google Shape;118;p25"/>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119" name="Google Shape;119;p25"/>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120" name="Google Shape;120;p25"/>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121" name="Google Shape;121;p25"/>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122" name="Google Shape;122;p25"/>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123" name="Google Shape;123;p25"/>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124" name="Google Shape;124;p25"/>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125" name="Google Shape;125;p25"/>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126" name="Google Shape;126;p25"/>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127" name="Google Shape;127;p25"/>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128" name="Google Shape;128;p25"/>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129" name="Google Shape;129;p25"/>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2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132" name="Google Shape;132;p26"/>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3" name="Google Shape;133;p26"/>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34" name="Google Shape;134;p26"/>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35" name="Google Shape;135;p26"/>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28"/>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140" name="Google Shape;140;p28"/>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9pPr>
          </a:lstStyle>
          <a:p>
            <a:r>
              <a:t>xx%</a:t>
            </a:r>
          </a:p>
        </p:txBody>
      </p:sp>
      <p:sp>
        <p:nvSpPr>
          <p:cNvPr id="141" name="Google Shape;141;p28"/>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solidFill>
                  <a:schemeClr val="lt2"/>
                </a:solidFill>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2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144" name="Google Shape;144;p29"/>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145" name="Google Shape;145;p29"/>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146" name="Google Shape;146;p29"/>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147" name="Google Shape;147;p29"/>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148" name="Google Shape;148;p29"/>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49" name="Google Shape;149;p29"/>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150" name="Google Shape;150;p29"/>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51" name="Google Shape;151;p29"/>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52" name="Shape 152"/>
        <p:cNvGrpSpPr/>
        <p:nvPr/>
      </p:nvGrpSpPr>
      <p:grpSpPr>
        <a:xfrm>
          <a:off x="0" y="0"/>
          <a:ext cx="0" cy="0"/>
          <a:chOff x="0" y="0"/>
          <a:chExt cx="0" cy="0"/>
        </a:xfrm>
      </p:grpSpPr>
      <p:sp>
        <p:nvSpPr>
          <p:cNvPr id="153" name="Google Shape;153;p30"/>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31"/>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156" name="Google Shape;156;p31"/>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9pPr>
          </a:lstStyle>
          <a:p>
            <a:r>
              <a:t>xx%</a:t>
            </a:r>
          </a:p>
        </p:txBody>
      </p:sp>
      <p:sp>
        <p:nvSpPr>
          <p:cNvPr id="157" name="Google Shape;157;p31"/>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58" name="Shape 158"/>
        <p:cNvGrpSpPr/>
        <p:nvPr/>
      </p:nvGrpSpPr>
      <p:grpSpPr>
        <a:xfrm>
          <a:off x="0" y="0"/>
          <a:ext cx="0" cy="0"/>
          <a:chOff x="0" y="0"/>
          <a:chExt cx="0" cy="0"/>
        </a:xfrm>
      </p:grpSpPr>
      <p:sp>
        <p:nvSpPr>
          <p:cNvPr id="159" name="Google Shape;159;p3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60" name="Shape 160"/>
        <p:cNvGrpSpPr/>
        <p:nvPr/>
      </p:nvGrpSpPr>
      <p:grpSpPr>
        <a:xfrm>
          <a:off x="0" y="0"/>
          <a:ext cx="0" cy="0"/>
          <a:chOff x="0" y="0"/>
          <a:chExt cx="0" cy="0"/>
        </a:xfrm>
      </p:grpSpPr>
      <p:sp>
        <p:nvSpPr>
          <p:cNvPr id="161" name="Google Shape;161;p3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62" name="Shape 162"/>
        <p:cNvGrpSpPr/>
        <p:nvPr/>
      </p:nvGrpSpPr>
      <p:grpSpPr>
        <a:xfrm>
          <a:off x="0" y="0"/>
          <a:ext cx="0" cy="0"/>
          <a:chOff x="0" y="0"/>
          <a:chExt cx="0" cy="0"/>
        </a:xfrm>
      </p:grpSpPr>
      <p:sp>
        <p:nvSpPr>
          <p:cNvPr id="163" name="Google Shape;163;p34"/>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164" name="Google Shape;164;p34"/>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2pPr>
            <a:lvl3pPr lvl="2"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3pPr>
            <a:lvl4pPr lvl="3"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4pPr>
            <a:lvl5pPr lvl="4"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5pPr>
            <a:lvl6pPr lvl="5"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6pPr>
            <a:lvl7pPr lvl="6"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7pPr>
            <a:lvl8pPr lvl="7"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8pPr>
            <a:lvl9pPr lvl="8"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9pPr>
          </a:lstStyle>
          <a:p>
            <a:r>
              <a:t>xx%</a:t>
            </a:r>
          </a:p>
        </p:txBody>
      </p:sp>
      <p:sp>
        <p:nvSpPr>
          <p:cNvPr id="165" name="Google Shape;165;p34"/>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solidFill>
                  <a:schemeClr val="lt2"/>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68" name="Shape 168"/>
        <p:cNvGrpSpPr/>
        <p:nvPr/>
      </p:nvGrpSpPr>
      <p:grpSpPr>
        <a:xfrm>
          <a:off x="0" y="0"/>
          <a:ext cx="0" cy="0"/>
          <a:chOff x="0" y="0"/>
          <a:chExt cx="0" cy="0"/>
        </a:xfrm>
      </p:grpSpPr>
      <p:sp>
        <p:nvSpPr>
          <p:cNvPr id="169" name="Google Shape;169;p36"/>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800"/>
              <a:buNone/>
              <a:defRPr sz="4800">
                <a:solidFill>
                  <a:schemeClr val="dk2"/>
                </a:solidFill>
              </a:defRPr>
            </a:lvl1pPr>
            <a:lvl2pPr lvl="1" rtl="0" algn="ctr">
              <a:spcBef>
                <a:spcPts val="0"/>
              </a:spcBef>
              <a:spcAft>
                <a:spcPts val="0"/>
              </a:spcAft>
              <a:buClr>
                <a:schemeClr val="dk2"/>
              </a:buClr>
              <a:buSzPts val="4800"/>
              <a:buNone/>
              <a:defRPr sz="4800">
                <a:solidFill>
                  <a:schemeClr val="dk2"/>
                </a:solidFill>
              </a:defRPr>
            </a:lvl2pPr>
            <a:lvl3pPr lvl="2" rtl="0" algn="ctr">
              <a:spcBef>
                <a:spcPts val="0"/>
              </a:spcBef>
              <a:spcAft>
                <a:spcPts val="0"/>
              </a:spcAft>
              <a:buClr>
                <a:schemeClr val="dk2"/>
              </a:buClr>
              <a:buSzPts val="4800"/>
              <a:buNone/>
              <a:defRPr sz="4800">
                <a:solidFill>
                  <a:schemeClr val="dk2"/>
                </a:solidFill>
              </a:defRPr>
            </a:lvl3pPr>
            <a:lvl4pPr lvl="3" rtl="0" algn="ctr">
              <a:spcBef>
                <a:spcPts val="0"/>
              </a:spcBef>
              <a:spcAft>
                <a:spcPts val="0"/>
              </a:spcAft>
              <a:buClr>
                <a:schemeClr val="dk2"/>
              </a:buClr>
              <a:buSzPts val="4800"/>
              <a:buNone/>
              <a:defRPr sz="4800">
                <a:solidFill>
                  <a:schemeClr val="dk2"/>
                </a:solidFill>
              </a:defRPr>
            </a:lvl4pPr>
            <a:lvl5pPr lvl="4" rtl="0" algn="ctr">
              <a:spcBef>
                <a:spcPts val="0"/>
              </a:spcBef>
              <a:spcAft>
                <a:spcPts val="0"/>
              </a:spcAft>
              <a:buClr>
                <a:schemeClr val="dk2"/>
              </a:buClr>
              <a:buSzPts val="4800"/>
              <a:buNone/>
              <a:defRPr sz="4800">
                <a:solidFill>
                  <a:schemeClr val="dk2"/>
                </a:solidFill>
              </a:defRPr>
            </a:lvl5pPr>
            <a:lvl6pPr lvl="5" rtl="0" algn="ctr">
              <a:spcBef>
                <a:spcPts val="0"/>
              </a:spcBef>
              <a:spcAft>
                <a:spcPts val="0"/>
              </a:spcAft>
              <a:buClr>
                <a:schemeClr val="dk2"/>
              </a:buClr>
              <a:buSzPts val="4800"/>
              <a:buNone/>
              <a:defRPr sz="4800">
                <a:solidFill>
                  <a:schemeClr val="dk2"/>
                </a:solidFill>
              </a:defRPr>
            </a:lvl6pPr>
            <a:lvl7pPr lvl="6" rtl="0" algn="ctr">
              <a:spcBef>
                <a:spcPts val="0"/>
              </a:spcBef>
              <a:spcAft>
                <a:spcPts val="0"/>
              </a:spcAft>
              <a:buClr>
                <a:schemeClr val="dk2"/>
              </a:buClr>
              <a:buSzPts val="4800"/>
              <a:buNone/>
              <a:defRPr sz="4800">
                <a:solidFill>
                  <a:schemeClr val="dk2"/>
                </a:solidFill>
              </a:defRPr>
            </a:lvl7pPr>
            <a:lvl8pPr lvl="7" rtl="0" algn="ctr">
              <a:spcBef>
                <a:spcPts val="0"/>
              </a:spcBef>
              <a:spcAft>
                <a:spcPts val="0"/>
              </a:spcAft>
              <a:buClr>
                <a:schemeClr val="dk2"/>
              </a:buClr>
              <a:buSzPts val="4800"/>
              <a:buNone/>
              <a:defRPr sz="4800">
                <a:solidFill>
                  <a:schemeClr val="dk2"/>
                </a:solidFill>
              </a:defRPr>
            </a:lvl8pPr>
            <a:lvl9pPr lvl="8" rtl="0" algn="ctr">
              <a:spcBef>
                <a:spcPts val="0"/>
              </a:spcBef>
              <a:spcAft>
                <a:spcPts val="0"/>
              </a:spcAft>
              <a:buClr>
                <a:schemeClr val="dk2"/>
              </a:buClr>
              <a:buSzPts val="4800"/>
              <a:buNone/>
              <a:defRPr sz="4800">
                <a:solidFill>
                  <a:schemeClr val="dk2"/>
                </a:solidFill>
              </a:defRPr>
            </a:lvl9pPr>
          </a:lstStyle>
          <a:p/>
        </p:txBody>
      </p:sp>
      <p:sp>
        <p:nvSpPr>
          <p:cNvPr id="170" name="Google Shape;170;p36"/>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200"/>
              <a:buNone/>
              <a:defRPr>
                <a:solidFill>
                  <a:schemeClr val="lt2"/>
                </a:solidFill>
              </a:defRPr>
            </a:lvl1pPr>
            <a:lvl2pPr lvl="1" rtl="0" algn="ctr">
              <a:lnSpc>
                <a:spcPct val="100000"/>
              </a:lnSpc>
              <a:spcBef>
                <a:spcPts val="0"/>
              </a:spcBef>
              <a:spcAft>
                <a:spcPts val="0"/>
              </a:spcAft>
              <a:buClr>
                <a:schemeClr val="lt2"/>
              </a:buClr>
              <a:buSzPts val="1200"/>
              <a:buNone/>
              <a:defRPr>
                <a:solidFill>
                  <a:schemeClr val="lt2"/>
                </a:solidFill>
              </a:defRPr>
            </a:lvl2pPr>
            <a:lvl3pPr lvl="2" rtl="0" algn="ctr">
              <a:lnSpc>
                <a:spcPct val="100000"/>
              </a:lnSpc>
              <a:spcBef>
                <a:spcPts val="0"/>
              </a:spcBef>
              <a:spcAft>
                <a:spcPts val="0"/>
              </a:spcAft>
              <a:buClr>
                <a:schemeClr val="lt2"/>
              </a:buClr>
              <a:buSzPts val="1200"/>
              <a:buNone/>
              <a:defRPr>
                <a:solidFill>
                  <a:schemeClr val="lt2"/>
                </a:solidFill>
              </a:defRPr>
            </a:lvl3pPr>
            <a:lvl4pPr lvl="3" rtl="0" algn="ctr">
              <a:lnSpc>
                <a:spcPct val="100000"/>
              </a:lnSpc>
              <a:spcBef>
                <a:spcPts val="0"/>
              </a:spcBef>
              <a:spcAft>
                <a:spcPts val="0"/>
              </a:spcAft>
              <a:buClr>
                <a:schemeClr val="lt2"/>
              </a:buClr>
              <a:buSzPts val="1200"/>
              <a:buNone/>
              <a:defRPr>
                <a:solidFill>
                  <a:schemeClr val="lt2"/>
                </a:solidFill>
              </a:defRPr>
            </a:lvl4pPr>
            <a:lvl5pPr lvl="4" rtl="0" algn="ctr">
              <a:lnSpc>
                <a:spcPct val="100000"/>
              </a:lnSpc>
              <a:spcBef>
                <a:spcPts val="0"/>
              </a:spcBef>
              <a:spcAft>
                <a:spcPts val="0"/>
              </a:spcAft>
              <a:buClr>
                <a:schemeClr val="lt2"/>
              </a:buClr>
              <a:buSzPts val="1200"/>
              <a:buNone/>
              <a:defRPr>
                <a:solidFill>
                  <a:schemeClr val="lt2"/>
                </a:solidFill>
              </a:defRPr>
            </a:lvl5pPr>
            <a:lvl6pPr lvl="5" rtl="0" algn="ctr">
              <a:lnSpc>
                <a:spcPct val="100000"/>
              </a:lnSpc>
              <a:spcBef>
                <a:spcPts val="0"/>
              </a:spcBef>
              <a:spcAft>
                <a:spcPts val="0"/>
              </a:spcAft>
              <a:buClr>
                <a:schemeClr val="lt2"/>
              </a:buClr>
              <a:buSzPts val="1200"/>
              <a:buNone/>
              <a:defRPr>
                <a:solidFill>
                  <a:schemeClr val="lt2"/>
                </a:solidFill>
              </a:defRPr>
            </a:lvl6pPr>
            <a:lvl7pPr lvl="6" rtl="0" algn="ctr">
              <a:lnSpc>
                <a:spcPct val="100000"/>
              </a:lnSpc>
              <a:spcBef>
                <a:spcPts val="0"/>
              </a:spcBef>
              <a:spcAft>
                <a:spcPts val="0"/>
              </a:spcAft>
              <a:buClr>
                <a:schemeClr val="lt2"/>
              </a:buClr>
              <a:buSzPts val="1200"/>
              <a:buNone/>
              <a:defRPr>
                <a:solidFill>
                  <a:schemeClr val="lt2"/>
                </a:solidFill>
              </a:defRPr>
            </a:lvl7pPr>
            <a:lvl8pPr lvl="7" rtl="0" algn="ctr">
              <a:lnSpc>
                <a:spcPct val="100000"/>
              </a:lnSpc>
              <a:spcBef>
                <a:spcPts val="0"/>
              </a:spcBef>
              <a:spcAft>
                <a:spcPts val="0"/>
              </a:spcAft>
              <a:buClr>
                <a:schemeClr val="lt2"/>
              </a:buClr>
              <a:buSzPts val="1200"/>
              <a:buNone/>
              <a:defRPr>
                <a:solidFill>
                  <a:schemeClr val="lt2"/>
                </a:solidFill>
              </a:defRPr>
            </a:lvl8pPr>
            <a:lvl9pPr lvl="8" rtl="0" algn="ctr">
              <a:lnSpc>
                <a:spcPct val="100000"/>
              </a:lnSpc>
              <a:spcBef>
                <a:spcPts val="0"/>
              </a:spcBef>
              <a:spcAft>
                <a:spcPts val="0"/>
              </a:spcAft>
              <a:buClr>
                <a:schemeClr val="lt2"/>
              </a:buClr>
              <a:buSzPts val="1200"/>
              <a:buNone/>
              <a:defRPr>
                <a:solidFill>
                  <a:schemeClr val="lt2"/>
                </a:solidFill>
              </a:defRPr>
            </a:lvl9pPr>
          </a:lstStyle>
          <a:p/>
        </p:txBody>
      </p:sp>
      <p:sp>
        <p:nvSpPr>
          <p:cNvPr id="171" name="Google Shape;171;p36"/>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a:ea typeface="Roboto Condensed"/>
                <a:cs typeface="Roboto Condensed"/>
                <a:sym typeface="Roboto Condensed"/>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a:ea typeface="Roboto Condensed"/>
                <a:cs typeface="Roboto Condensed"/>
                <a:sym typeface="Roboto Condensed"/>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a:ea typeface="Roboto Condensed"/>
                <a:cs typeface="Roboto Condensed"/>
                <a:sym typeface="Roboto Condensed"/>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a:ea typeface="Roboto Condensed"/>
                <a:cs typeface="Roboto Condensed"/>
                <a:sym typeface="Roboto Condensed"/>
              </a:rPr>
              <a:t>. </a:t>
            </a:r>
            <a:endParaRPr sz="1000">
              <a:solidFill>
                <a:schemeClr val="dk1"/>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a:solidFill>
                <a:schemeClr val="dk1"/>
              </a:solidFill>
              <a:latin typeface="Roboto Condensed"/>
              <a:ea typeface="Roboto Condensed"/>
              <a:cs typeface="Roboto Condensed"/>
              <a:sym typeface="Roboto Condense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72" name="Shape 172"/>
        <p:cNvGrpSpPr/>
        <p:nvPr/>
      </p:nvGrpSpPr>
      <p:grpSpPr>
        <a:xfrm>
          <a:off x="0" y="0"/>
          <a:ext cx="0" cy="0"/>
          <a:chOff x="0" y="0"/>
          <a:chExt cx="0" cy="0"/>
        </a:xfrm>
      </p:grpSpPr>
      <p:sp>
        <p:nvSpPr>
          <p:cNvPr id="173" name="Google Shape;173;p37"/>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2"/>
              </a:buClr>
              <a:buSzPts val="1200"/>
              <a:buChar char="●"/>
              <a:defRPr>
                <a:solidFill>
                  <a:schemeClr val="lt2"/>
                </a:solidFill>
              </a:defRPr>
            </a:lvl1pPr>
            <a:lvl2pPr indent="-304800" lvl="1" marL="914400" rtl="0">
              <a:spcBef>
                <a:spcPts val="1600"/>
              </a:spcBef>
              <a:spcAft>
                <a:spcPts val="0"/>
              </a:spcAft>
              <a:buClr>
                <a:schemeClr val="lt2"/>
              </a:buClr>
              <a:buSzPts val="1200"/>
              <a:buChar char="○"/>
              <a:defRPr>
                <a:solidFill>
                  <a:schemeClr val="lt2"/>
                </a:solidFill>
              </a:defRPr>
            </a:lvl2pPr>
            <a:lvl3pPr indent="-304800" lvl="2" marL="1371600" rtl="0">
              <a:spcBef>
                <a:spcPts val="1600"/>
              </a:spcBef>
              <a:spcAft>
                <a:spcPts val="0"/>
              </a:spcAft>
              <a:buClr>
                <a:schemeClr val="lt2"/>
              </a:buClr>
              <a:buSzPts val="1200"/>
              <a:buChar char="■"/>
              <a:defRPr>
                <a:solidFill>
                  <a:schemeClr val="lt2"/>
                </a:solidFill>
              </a:defRPr>
            </a:lvl3pPr>
            <a:lvl4pPr indent="-304800" lvl="3" marL="1828800" rtl="0">
              <a:spcBef>
                <a:spcPts val="1600"/>
              </a:spcBef>
              <a:spcAft>
                <a:spcPts val="0"/>
              </a:spcAft>
              <a:buClr>
                <a:schemeClr val="lt2"/>
              </a:buClr>
              <a:buSzPts val="1200"/>
              <a:buChar char="●"/>
              <a:defRPr>
                <a:solidFill>
                  <a:schemeClr val="lt2"/>
                </a:solidFill>
              </a:defRPr>
            </a:lvl4pPr>
            <a:lvl5pPr indent="-304800" lvl="4" marL="2286000" rtl="0">
              <a:spcBef>
                <a:spcPts val="1600"/>
              </a:spcBef>
              <a:spcAft>
                <a:spcPts val="0"/>
              </a:spcAft>
              <a:buClr>
                <a:schemeClr val="lt2"/>
              </a:buClr>
              <a:buSzPts val="1200"/>
              <a:buChar char="○"/>
              <a:defRPr>
                <a:solidFill>
                  <a:schemeClr val="lt2"/>
                </a:solidFill>
              </a:defRPr>
            </a:lvl5pPr>
            <a:lvl6pPr indent="-304800" lvl="5" marL="2743200" rtl="0">
              <a:spcBef>
                <a:spcPts val="1600"/>
              </a:spcBef>
              <a:spcAft>
                <a:spcPts val="0"/>
              </a:spcAft>
              <a:buClr>
                <a:schemeClr val="lt2"/>
              </a:buClr>
              <a:buSzPts val="1200"/>
              <a:buChar char="■"/>
              <a:defRPr>
                <a:solidFill>
                  <a:schemeClr val="lt2"/>
                </a:solidFill>
              </a:defRPr>
            </a:lvl6pPr>
            <a:lvl7pPr indent="-304800" lvl="6" marL="3200400" rtl="0">
              <a:spcBef>
                <a:spcPts val="1600"/>
              </a:spcBef>
              <a:spcAft>
                <a:spcPts val="0"/>
              </a:spcAft>
              <a:buClr>
                <a:schemeClr val="lt2"/>
              </a:buClr>
              <a:buSzPts val="1200"/>
              <a:buChar char="●"/>
              <a:defRPr>
                <a:solidFill>
                  <a:schemeClr val="lt2"/>
                </a:solidFill>
              </a:defRPr>
            </a:lvl7pPr>
            <a:lvl8pPr indent="-304800" lvl="7" marL="3657600" rtl="0">
              <a:spcBef>
                <a:spcPts val="1600"/>
              </a:spcBef>
              <a:spcAft>
                <a:spcPts val="0"/>
              </a:spcAft>
              <a:buClr>
                <a:schemeClr val="lt2"/>
              </a:buClr>
              <a:buSzPts val="1200"/>
              <a:buChar char="○"/>
              <a:defRPr>
                <a:solidFill>
                  <a:schemeClr val="lt2"/>
                </a:solidFill>
              </a:defRPr>
            </a:lvl8pPr>
            <a:lvl9pPr indent="-304800" lvl="8" marL="4114800" rtl="0">
              <a:spcBef>
                <a:spcPts val="1600"/>
              </a:spcBef>
              <a:spcAft>
                <a:spcPts val="1600"/>
              </a:spcAft>
              <a:buClr>
                <a:schemeClr val="lt2"/>
              </a:buClr>
              <a:buSzPts val="1200"/>
              <a:buChar char="■"/>
              <a:defRPr>
                <a:solidFill>
                  <a:schemeClr val="lt2"/>
                </a:solidFill>
              </a:defRPr>
            </a:lvl9pPr>
          </a:lstStyle>
          <a:p/>
        </p:txBody>
      </p:sp>
      <p:sp>
        <p:nvSpPr>
          <p:cNvPr id="174" name="Google Shape;174;p3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75" name="Shape 175"/>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179" name="Shape 179"/>
        <p:cNvGrpSpPr/>
        <p:nvPr/>
      </p:nvGrpSpPr>
      <p:grpSpPr>
        <a:xfrm>
          <a:off x="0" y="0"/>
          <a:ext cx="0" cy="0"/>
          <a:chOff x="0" y="0"/>
          <a:chExt cx="0" cy="0"/>
        </a:xfrm>
      </p:grpSpPr>
      <p:sp>
        <p:nvSpPr>
          <p:cNvPr id="180" name="Google Shape;180;p40"/>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6000"/>
              <a:buNone/>
              <a:defRPr sz="4800">
                <a:solidFill>
                  <a:schemeClr val="dk2"/>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sp>
        <p:nvSpPr>
          <p:cNvPr id="181" name="Google Shape;181;p40"/>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2"/>
              </a:buClr>
              <a:buSzPts val="1200"/>
              <a:buNone/>
              <a:defRPr>
                <a:solidFill>
                  <a:schemeClr val="lt2"/>
                </a:solidFill>
              </a:defRPr>
            </a:lvl1pPr>
            <a:lvl2pPr lvl="1" rtl="0" algn="r">
              <a:lnSpc>
                <a:spcPct val="100000"/>
              </a:lnSpc>
              <a:spcBef>
                <a:spcPts val="0"/>
              </a:spcBef>
              <a:spcAft>
                <a:spcPts val="0"/>
              </a:spcAft>
              <a:buClr>
                <a:schemeClr val="lt2"/>
              </a:buClr>
              <a:buSzPts val="2800"/>
              <a:buNone/>
              <a:defRPr sz="2800">
                <a:solidFill>
                  <a:schemeClr val="lt2"/>
                </a:solidFill>
              </a:defRPr>
            </a:lvl2pPr>
            <a:lvl3pPr lvl="2" rtl="0" algn="r">
              <a:lnSpc>
                <a:spcPct val="100000"/>
              </a:lnSpc>
              <a:spcBef>
                <a:spcPts val="0"/>
              </a:spcBef>
              <a:spcAft>
                <a:spcPts val="0"/>
              </a:spcAft>
              <a:buClr>
                <a:schemeClr val="lt2"/>
              </a:buClr>
              <a:buSzPts val="2800"/>
              <a:buNone/>
              <a:defRPr sz="2800">
                <a:solidFill>
                  <a:schemeClr val="lt2"/>
                </a:solidFill>
              </a:defRPr>
            </a:lvl3pPr>
            <a:lvl4pPr lvl="3" rtl="0" algn="r">
              <a:lnSpc>
                <a:spcPct val="100000"/>
              </a:lnSpc>
              <a:spcBef>
                <a:spcPts val="0"/>
              </a:spcBef>
              <a:spcAft>
                <a:spcPts val="0"/>
              </a:spcAft>
              <a:buClr>
                <a:schemeClr val="lt2"/>
              </a:buClr>
              <a:buSzPts val="2800"/>
              <a:buNone/>
              <a:defRPr sz="2800">
                <a:solidFill>
                  <a:schemeClr val="lt2"/>
                </a:solidFill>
              </a:defRPr>
            </a:lvl4pPr>
            <a:lvl5pPr lvl="4" rtl="0" algn="r">
              <a:lnSpc>
                <a:spcPct val="100000"/>
              </a:lnSpc>
              <a:spcBef>
                <a:spcPts val="0"/>
              </a:spcBef>
              <a:spcAft>
                <a:spcPts val="0"/>
              </a:spcAft>
              <a:buClr>
                <a:schemeClr val="lt2"/>
              </a:buClr>
              <a:buSzPts val="2800"/>
              <a:buNone/>
              <a:defRPr sz="2800">
                <a:solidFill>
                  <a:schemeClr val="lt2"/>
                </a:solidFill>
              </a:defRPr>
            </a:lvl5pPr>
            <a:lvl6pPr lvl="5" rtl="0" algn="r">
              <a:lnSpc>
                <a:spcPct val="100000"/>
              </a:lnSpc>
              <a:spcBef>
                <a:spcPts val="0"/>
              </a:spcBef>
              <a:spcAft>
                <a:spcPts val="0"/>
              </a:spcAft>
              <a:buClr>
                <a:schemeClr val="lt2"/>
              </a:buClr>
              <a:buSzPts val="2800"/>
              <a:buNone/>
              <a:defRPr sz="2800">
                <a:solidFill>
                  <a:schemeClr val="lt2"/>
                </a:solidFill>
              </a:defRPr>
            </a:lvl6pPr>
            <a:lvl7pPr lvl="6" rtl="0" algn="r">
              <a:lnSpc>
                <a:spcPct val="100000"/>
              </a:lnSpc>
              <a:spcBef>
                <a:spcPts val="0"/>
              </a:spcBef>
              <a:spcAft>
                <a:spcPts val="0"/>
              </a:spcAft>
              <a:buClr>
                <a:schemeClr val="lt2"/>
              </a:buClr>
              <a:buSzPts val="2800"/>
              <a:buNone/>
              <a:defRPr sz="2800">
                <a:solidFill>
                  <a:schemeClr val="lt2"/>
                </a:solidFill>
              </a:defRPr>
            </a:lvl7pPr>
            <a:lvl8pPr lvl="7" rtl="0" algn="r">
              <a:lnSpc>
                <a:spcPct val="100000"/>
              </a:lnSpc>
              <a:spcBef>
                <a:spcPts val="0"/>
              </a:spcBef>
              <a:spcAft>
                <a:spcPts val="0"/>
              </a:spcAft>
              <a:buClr>
                <a:schemeClr val="lt2"/>
              </a:buClr>
              <a:buSzPts val="2800"/>
              <a:buNone/>
              <a:defRPr sz="2800">
                <a:solidFill>
                  <a:schemeClr val="lt2"/>
                </a:solidFill>
              </a:defRPr>
            </a:lvl8pPr>
            <a:lvl9pPr lvl="8" rtl="0" algn="r">
              <a:lnSpc>
                <a:spcPct val="100000"/>
              </a:lnSpc>
              <a:spcBef>
                <a:spcPts val="0"/>
              </a:spcBef>
              <a:spcAft>
                <a:spcPts val="0"/>
              </a:spcAft>
              <a:buClr>
                <a:schemeClr val="lt2"/>
              </a:buClr>
              <a:buSzPts val="2800"/>
              <a:buNone/>
              <a:defRPr sz="2800">
                <a:solidFill>
                  <a:schemeClr val="lt2"/>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82" name="Shape 182"/>
        <p:cNvGrpSpPr/>
        <p:nvPr/>
      </p:nvGrpSpPr>
      <p:grpSpPr>
        <a:xfrm>
          <a:off x="0" y="0"/>
          <a:ext cx="0" cy="0"/>
          <a:chOff x="0" y="0"/>
          <a:chExt cx="0" cy="0"/>
        </a:xfrm>
      </p:grpSpPr>
      <p:sp>
        <p:nvSpPr>
          <p:cNvPr id="183" name="Google Shape;183;p41"/>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000">
                <a:solidFill>
                  <a:schemeClr val="dk2"/>
                </a:solidFill>
              </a:defRPr>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184" name="Google Shape;184;p41"/>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85" name="Google Shape;185;p41"/>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186" name="Google Shape;186;p41"/>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2pPr>
            <a:lvl3pPr lvl="2"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3pPr>
            <a:lvl4pPr lvl="3"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4pPr>
            <a:lvl5pPr lvl="4"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5pPr>
            <a:lvl6pPr lvl="5"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6pPr>
            <a:lvl7pPr lvl="6"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7pPr>
            <a:lvl8pPr lvl="7"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8pPr>
            <a:lvl9pPr lvl="8"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9pPr>
          </a:lstStyle>
          <a:p>
            <a:r>
              <a:t>xx%</a:t>
            </a:r>
          </a:p>
        </p:txBody>
      </p:sp>
      <p:sp>
        <p:nvSpPr>
          <p:cNvPr id="187" name="Google Shape;187;p41"/>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2pPr>
            <a:lvl3pPr lvl="2"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3pPr>
            <a:lvl4pPr lvl="3"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4pPr>
            <a:lvl5pPr lvl="4"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5pPr>
            <a:lvl6pPr lvl="5"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6pPr>
            <a:lvl7pPr lvl="6"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7pPr>
            <a:lvl8pPr lvl="7"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8pPr>
            <a:lvl9pPr lvl="8"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9pPr>
          </a:lstStyle>
          <a:p>
            <a:r>
              <a:t>xx%</a:t>
            </a:r>
          </a:p>
        </p:txBody>
      </p:sp>
      <p:sp>
        <p:nvSpPr>
          <p:cNvPr id="188" name="Google Shape;188;p41"/>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9pPr>
          </a:lstStyle>
          <a:p>
            <a:r>
              <a:t>xx%</a:t>
            </a:r>
          </a:p>
        </p:txBody>
      </p:sp>
      <p:sp>
        <p:nvSpPr>
          <p:cNvPr id="189" name="Google Shape;189;p41"/>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2pPr>
            <a:lvl3pPr lvl="2"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3pPr>
            <a:lvl4pPr lvl="3"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4pPr>
            <a:lvl5pPr lvl="4"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5pPr>
            <a:lvl6pPr lvl="5"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6pPr>
            <a:lvl7pPr lvl="6"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7pPr>
            <a:lvl8pPr lvl="7"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8pPr>
            <a:lvl9pPr lvl="8" rtl="0" algn="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9pPr>
          </a:lstStyle>
          <a:p>
            <a:r>
              <a:t>xx%</a:t>
            </a:r>
          </a:p>
        </p:txBody>
      </p:sp>
      <p:sp>
        <p:nvSpPr>
          <p:cNvPr id="190" name="Google Shape;190;p41"/>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2pPr>
            <a:lvl3pPr lvl="2"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3pPr>
            <a:lvl4pPr lvl="3"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4pPr>
            <a:lvl5pPr lvl="4"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5pPr>
            <a:lvl6pPr lvl="5"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6pPr>
            <a:lvl7pPr lvl="6"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7pPr>
            <a:lvl8pPr lvl="7"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8pPr>
            <a:lvl9pPr lvl="8" rtl="0" algn="ctr">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9pPr>
          </a:lstStyle>
          <a:p>
            <a:r>
              <a:t>xx%</a:t>
            </a:r>
          </a:p>
        </p:txBody>
      </p:sp>
      <p:sp>
        <p:nvSpPr>
          <p:cNvPr id="191" name="Google Shape;191;p41"/>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2"/>
              </a:buClr>
              <a:buSzPts val="4800"/>
              <a:buFont typeface="Fira Sans Extra Condensed"/>
              <a:buNone/>
              <a:defRPr sz="4800">
                <a:solidFill>
                  <a:schemeClr val="dk2"/>
                </a:solidFill>
                <a:latin typeface="Fira Sans Extra Condensed"/>
                <a:ea typeface="Fira Sans Extra Condensed"/>
                <a:cs typeface="Fira Sans Extra Condensed"/>
                <a:sym typeface="Fira Sans Extra Condensed"/>
              </a:defRPr>
            </a:lvl9pPr>
          </a:lstStyle>
          <a:p>
            <a:r>
              <a:t>xx%</a:t>
            </a:r>
          </a:p>
        </p:txBody>
      </p:sp>
      <p:sp>
        <p:nvSpPr>
          <p:cNvPr id="192" name="Google Shape;192;p41"/>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93" name="Google Shape;193;p41"/>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194" name="Google Shape;194;p41"/>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95" name="Google Shape;195;p41"/>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196" name="Google Shape;196;p41"/>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197" name="Google Shape;197;p41"/>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198" name="Google Shape;198;p41"/>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199" name="Google Shape;199;p41"/>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200" name="Google Shape;200;p41"/>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201" name="Google Shape;201;p41"/>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202" name="Shape 202"/>
        <p:cNvGrpSpPr/>
        <p:nvPr/>
      </p:nvGrpSpPr>
      <p:grpSpPr>
        <a:xfrm>
          <a:off x="0" y="0"/>
          <a:ext cx="0" cy="0"/>
          <a:chOff x="0" y="0"/>
          <a:chExt cx="0" cy="0"/>
        </a:xfrm>
      </p:grpSpPr>
      <p:sp>
        <p:nvSpPr>
          <p:cNvPr id="203" name="Google Shape;203;p42"/>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204" name="Google Shape;204;p42"/>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9pPr>
          </a:lstStyle>
          <a:p>
            <a:r>
              <a:t>xx%</a:t>
            </a:r>
          </a:p>
        </p:txBody>
      </p:sp>
      <p:sp>
        <p:nvSpPr>
          <p:cNvPr id="205" name="Google Shape;205;p42"/>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206" name="Shape 206"/>
        <p:cNvGrpSpPr/>
        <p:nvPr/>
      </p:nvGrpSpPr>
      <p:grpSpPr>
        <a:xfrm>
          <a:off x="0" y="0"/>
          <a:ext cx="0" cy="0"/>
          <a:chOff x="0" y="0"/>
          <a:chExt cx="0" cy="0"/>
        </a:xfrm>
      </p:grpSpPr>
      <p:sp>
        <p:nvSpPr>
          <p:cNvPr id="207" name="Google Shape;207;p43"/>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800"/>
              <a:buNone/>
              <a:defRPr>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p:txBody>
      </p:sp>
      <p:sp>
        <p:nvSpPr>
          <p:cNvPr id="208" name="Google Shape;208;p43"/>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209" name="Shape 209"/>
        <p:cNvGrpSpPr/>
        <p:nvPr/>
      </p:nvGrpSpPr>
      <p:grpSpPr>
        <a:xfrm>
          <a:off x="0" y="0"/>
          <a:ext cx="0" cy="0"/>
          <a:chOff x="0" y="0"/>
          <a:chExt cx="0" cy="0"/>
        </a:xfrm>
      </p:grpSpPr>
      <p:sp>
        <p:nvSpPr>
          <p:cNvPr id="210" name="Google Shape;210;p4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211" name="Shape 211"/>
        <p:cNvGrpSpPr/>
        <p:nvPr/>
      </p:nvGrpSpPr>
      <p:grpSpPr>
        <a:xfrm>
          <a:off x="0" y="0"/>
          <a:ext cx="0" cy="0"/>
          <a:chOff x="0" y="0"/>
          <a:chExt cx="0" cy="0"/>
        </a:xfrm>
      </p:grpSpPr>
      <p:sp>
        <p:nvSpPr>
          <p:cNvPr id="212" name="Google Shape;212;p45"/>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213" name="Google Shape;213;p45"/>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2pPr>
            <a:lvl3pPr lvl="2"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3pPr>
            <a:lvl4pPr lvl="3"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4pPr>
            <a:lvl5pPr lvl="4"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5pPr>
            <a:lvl6pPr lvl="5"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6pPr>
            <a:lvl7pPr lvl="6"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7pPr>
            <a:lvl8pPr lvl="7"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8pPr>
            <a:lvl9pPr lvl="8"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9pPr>
          </a:lstStyle>
          <a:p>
            <a:r>
              <a:t>xx%</a:t>
            </a:r>
          </a:p>
        </p:txBody>
      </p:sp>
      <p:sp>
        <p:nvSpPr>
          <p:cNvPr id="214" name="Google Shape;214;p45"/>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46"/>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2000"/>
              <a:buNone/>
              <a:defRPr sz="2000">
                <a:solidFill>
                  <a:schemeClr val="dk2"/>
                </a:solidFill>
              </a:defRPr>
            </a:lvl1pPr>
            <a:lvl2pPr lvl="1" rtl="0" algn="r">
              <a:spcBef>
                <a:spcPts val="0"/>
              </a:spcBef>
              <a:spcAft>
                <a:spcPts val="0"/>
              </a:spcAft>
              <a:buClr>
                <a:schemeClr val="dk2"/>
              </a:buClr>
              <a:buSzPts val="2000"/>
              <a:buNone/>
              <a:defRPr sz="2000">
                <a:solidFill>
                  <a:schemeClr val="dk2"/>
                </a:solidFill>
              </a:defRPr>
            </a:lvl2pPr>
            <a:lvl3pPr lvl="2" rtl="0" algn="r">
              <a:spcBef>
                <a:spcPts val="0"/>
              </a:spcBef>
              <a:spcAft>
                <a:spcPts val="0"/>
              </a:spcAft>
              <a:buClr>
                <a:schemeClr val="dk2"/>
              </a:buClr>
              <a:buSzPts val="2000"/>
              <a:buNone/>
              <a:defRPr sz="2000">
                <a:solidFill>
                  <a:schemeClr val="dk2"/>
                </a:solidFill>
              </a:defRPr>
            </a:lvl3pPr>
            <a:lvl4pPr lvl="3" rtl="0" algn="r">
              <a:spcBef>
                <a:spcPts val="0"/>
              </a:spcBef>
              <a:spcAft>
                <a:spcPts val="0"/>
              </a:spcAft>
              <a:buClr>
                <a:schemeClr val="dk2"/>
              </a:buClr>
              <a:buSzPts val="2000"/>
              <a:buNone/>
              <a:defRPr sz="2000">
                <a:solidFill>
                  <a:schemeClr val="dk2"/>
                </a:solidFill>
              </a:defRPr>
            </a:lvl4pPr>
            <a:lvl5pPr lvl="4" rtl="0" algn="r">
              <a:spcBef>
                <a:spcPts val="0"/>
              </a:spcBef>
              <a:spcAft>
                <a:spcPts val="0"/>
              </a:spcAft>
              <a:buClr>
                <a:schemeClr val="dk2"/>
              </a:buClr>
              <a:buSzPts val="2000"/>
              <a:buNone/>
              <a:defRPr sz="2000">
                <a:solidFill>
                  <a:schemeClr val="dk2"/>
                </a:solidFill>
              </a:defRPr>
            </a:lvl5pPr>
            <a:lvl6pPr lvl="5" rtl="0" algn="r">
              <a:spcBef>
                <a:spcPts val="0"/>
              </a:spcBef>
              <a:spcAft>
                <a:spcPts val="0"/>
              </a:spcAft>
              <a:buClr>
                <a:schemeClr val="dk2"/>
              </a:buClr>
              <a:buSzPts val="2000"/>
              <a:buNone/>
              <a:defRPr sz="2000">
                <a:solidFill>
                  <a:schemeClr val="dk2"/>
                </a:solidFill>
              </a:defRPr>
            </a:lvl6pPr>
            <a:lvl7pPr lvl="6" rtl="0" algn="r">
              <a:spcBef>
                <a:spcPts val="0"/>
              </a:spcBef>
              <a:spcAft>
                <a:spcPts val="0"/>
              </a:spcAft>
              <a:buClr>
                <a:schemeClr val="dk2"/>
              </a:buClr>
              <a:buSzPts val="2000"/>
              <a:buNone/>
              <a:defRPr sz="2000">
                <a:solidFill>
                  <a:schemeClr val="dk2"/>
                </a:solidFill>
              </a:defRPr>
            </a:lvl7pPr>
            <a:lvl8pPr lvl="7" rtl="0" algn="r">
              <a:spcBef>
                <a:spcPts val="0"/>
              </a:spcBef>
              <a:spcAft>
                <a:spcPts val="0"/>
              </a:spcAft>
              <a:buClr>
                <a:schemeClr val="dk2"/>
              </a:buClr>
              <a:buSzPts val="2000"/>
              <a:buNone/>
              <a:defRPr sz="2000">
                <a:solidFill>
                  <a:schemeClr val="dk2"/>
                </a:solidFill>
              </a:defRPr>
            </a:lvl8pPr>
            <a:lvl9pPr lvl="8" rtl="0" algn="r">
              <a:spcBef>
                <a:spcPts val="0"/>
              </a:spcBef>
              <a:spcAft>
                <a:spcPts val="0"/>
              </a:spcAft>
              <a:buClr>
                <a:schemeClr val="dk2"/>
              </a:buClr>
              <a:buSzPts val="2000"/>
              <a:buNone/>
              <a:defRPr sz="2000">
                <a:solidFill>
                  <a:schemeClr val="dk2"/>
                </a:solidFill>
              </a:defRPr>
            </a:lvl9pPr>
          </a:lstStyle>
          <a:p/>
        </p:txBody>
      </p:sp>
      <p:sp>
        <p:nvSpPr>
          <p:cNvPr id="217" name="Google Shape;217;p46"/>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218" name="Google Shape;218;p46"/>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219" name="Shape 219"/>
        <p:cNvGrpSpPr/>
        <p:nvPr/>
      </p:nvGrpSpPr>
      <p:grpSpPr>
        <a:xfrm>
          <a:off x="0" y="0"/>
          <a:ext cx="0" cy="0"/>
          <a:chOff x="0" y="0"/>
          <a:chExt cx="0" cy="0"/>
        </a:xfrm>
      </p:grpSpPr>
      <p:sp>
        <p:nvSpPr>
          <p:cNvPr id="220" name="Google Shape;220;p4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221" name="Google Shape;221;p47"/>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9pPr>
          </a:lstStyle>
          <a:p>
            <a:r>
              <a:t>xx%</a:t>
            </a:r>
          </a:p>
        </p:txBody>
      </p:sp>
      <p:sp>
        <p:nvSpPr>
          <p:cNvPr id="222" name="Google Shape;222;p47"/>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223" name="Google Shape;223;p47"/>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9pPr>
          </a:lstStyle>
          <a:p>
            <a:r>
              <a:t>xx%</a:t>
            </a:r>
          </a:p>
        </p:txBody>
      </p:sp>
      <p:sp>
        <p:nvSpPr>
          <p:cNvPr id="224" name="Google Shape;224;p47"/>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225" name="Google Shape;225;p47"/>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9pPr>
          </a:lstStyle>
          <a:p>
            <a:r>
              <a:t>xx%</a:t>
            </a:r>
          </a:p>
        </p:txBody>
      </p:sp>
      <p:sp>
        <p:nvSpPr>
          <p:cNvPr id="226" name="Google Shape;226;p47"/>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227" name="Shape 227"/>
        <p:cNvGrpSpPr/>
        <p:nvPr/>
      </p:nvGrpSpPr>
      <p:grpSpPr>
        <a:xfrm>
          <a:off x="0" y="0"/>
          <a:ext cx="0" cy="0"/>
          <a:chOff x="0" y="0"/>
          <a:chExt cx="0" cy="0"/>
        </a:xfrm>
      </p:grpSpPr>
      <p:sp>
        <p:nvSpPr>
          <p:cNvPr id="228" name="Google Shape;228;p4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229" name="Google Shape;229;p48"/>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230" name="Google Shape;230;p48"/>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231" name="Google Shape;231;p48"/>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232" name="Google Shape;232;p48"/>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100"/>
              <a:buNone/>
              <a:defRPr sz="1100">
                <a:solidFill>
                  <a:schemeClr val="dk2"/>
                </a:solidFill>
              </a:defRPr>
            </a:lvl1pPr>
            <a:lvl2pPr lvl="1" rtl="0">
              <a:lnSpc>
                <a:spcPct val="100000"/>
              </a:lnSpc>
              <a:spcBef>
                <a:spcPts val="0"/>
              </a:spcBef>
              <a:spcAft>
                <a:spcPts val="0"/>
              </a:spcAft>
              <a:buClr>
                <a:schemeClr val="dk2"/>
              </a:buClr>
              <a:buSzPts val="1100"/>
              <a:buNone/>
              <a:defRPr sz="1100">
                <a:solidFill>
                  <a:schemeClr val="dk2"/>
                </a:solidFill>
              </a:defRPr>
            </a:lvl2pPr>
            <a:lvl3pPr lvl="2" rtl="0">
              <a:lnSpc>
                <a:spcPct val="100000"/>
              </a:lnSpc>
              <a:spcBef>
                <a:spcPts val="0"/>
              </a:spcBef>
              <a:spcAft>
                <a:spcPts val="0"/>
              </a:spcAft>
              <a:buClr>
                <a:schemeClr val="dk2"/>
              </a:buClr>
              <a:buSzPts val="1100"/>
              <a:buNone/>
              <a:defRPr sz="1100">
                <a:solidFill>
                  <a:schemeClr val="dk2"/>
                </a:solidFill>
              </a:defRPr>
            </a:lvl3pPr>
            <a:lvl4pPr lvl="3" rtl="0">
              <a:lnSpc>
                <a:spcPct val="100000"/>
              </a:lnSpc>
              <a:spcBef>
                <a:spcPts val="0"/>
              </a:spcBef>
              <a:spcAft>
                <a:spcPts val="0"/>
              </a:spcAft>
              <a:buClr>
                <a:schemeClr val="dk2"/>
              </a:buClr>
              <a:buSzPts val="1100"/>
              <a:buNone/>
              <a:defRPr sz="1100">
                <a:solidFill>
                  <a:schemeClr val="dk2"/>
                </a:solidFill>
              </a:defRPr>
            </a:lvl4pPr>
            <a:lvl5pPr lvl="4" rtl="0">
              <a:lnSpc>
                <a:spcPct val="100000"/>
              </a:lnSpc>
              <a:spcBef>
                <a:spcPts val="0"/>
              </a:spcBef>
              <a:spcAft>
                <a:spcPts val="0"/>
              </a:spcAft>
              <a:buClr>
                <a:schemeClr val="dk2"/>
              </a:buClr>
              <a:buSzPts val="1100"/>
              <a:buNone/>
              <a:defRPr sz="1100">
                <a:solidFill>
                  <a:schemeClr val="dk2"/>
                </a:solidFill>
              </a:defRPr>
            </a:lvl5pPr>
            <a:lvl6pPr lvl="5" rtl="0">
              <a:lnSpc>
                <a:spcPct val="100000"/>
              </a:lnSpc>
              <a:spcBef>
                <a:spcPts val="0"/>
              </a:spcBef>
              <a:spcAft>
                <a:spcPts val="0"/>
              </a:spcAft>
              <a:buClr>
                <a:schemeClr val="dk2"/>
              </a:buClr>
              <a:buSzPts val="1100"/>
              <a:buNone/>
              <a:defRPr sz="1100">
                <a:solidFill>
                  <a:schemeClr val="dk2"/>
                </a:solidFill>
              </a:defRPr>
            </a:lvl6pPr>
            <a:lvl7pPr lvl="6" rtl="0">
              <a:lnSpc>
                <a:spcPct val="100000"/>
              </a:lnSpc>
              <a:spcBef>
                <a:spcPts val="0"/>
              </a:spcBef>
              <a:spcAft>
                <a:spcPts val="0"/>
              </a:spcAft>
              <a:buClr>
                <a:schemeClr val="dk2"/>
              </a:buClr>
              <a:buSzPts val="1100"/>
              <a:buNone/>
              <a:defRPr sz="1100">
                <a:solidFill>
                  <a:schemeClr val="dk2"/>
                </a:solidFill>
              </a:defRPr>
            </a:lvl7pPr>
            <a:lvl8pPr lvl="7" rtl="0">
              <a:lnSpc>
                <a:spcPct val="100000"/>
              </a:lnSpc>
              <a:spcBef>
                <a:spcPts val="0"/>
              </a:spcBef>
              <a:spcAft>
                <a:spcPts val="0"/>
              </a:spcAft>
              <a:buClr>
                <a:schemeClr val="dk2"/>
              </a:buClr>
              <a:buSzPts val="1100"/>
              <a:buNone/>
              <a:defRPr sz="1100">
                <a:solidFill>
                  <a:schemeClr val="dk2"/>
                </a:solidFill>
              </a:defRPr>
            </a:lvl8pPr>
            <a:lvl9pPr lvl="8" rtl="0">
              <a:lnSpc>
                <a:spcPct val="100000"/>
              </a:lnSpc>
              <a:spcBef>
                <a:spcPts val="0"/>
              </a:spcBef>
              <a:spcAft>
                <a:spcPts val="0"/>
              </a:spcAft>
              <a:buClr>
                <a:schemeClr val="dk2"/>
              </a:buClr>
              <a:buSzPts val="1100"/>
              <a:buNone/>
              <a:defRPr sz="1100">
                <a:solidFill>
                  <a:schemeClr val="dk2"/>
                </a:solidFill>
              </a:defRPr>
            </a:lvl9pPr>
          </a:lstStyle>
          <a:p/>
        </p:txBody>
      </p:sp>
      <p:sp>
        <p:nvSpPr>
          <p:cNvPr id="233" name="Google Shape;233;p48"/>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234" name="Google Shape;234;p48"/>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235" name="Shape 235"/>
        <p:cNvGrpSpPr/>
        <p:nvPr/>
      </p:nvGrpSpPr>
      <p:grpSpPr>
        <a:xfrm>
          <a:off x="0" y="0"/>
          <a:ext cx="0" cy="0"/>
          <a:chOff x="0" y="0"/>
          <a:chExt cx="0" cy="0"/>
        </a:xfrm>
      </p:grpSpPr>
      <p:sp>
        <p:nvSpPr>
          <p:cNvPr id="236" name="Google Shape;236;p49"/>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237" name="Google Shape;237;p49"/>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2pPr>
            <a:lvl3pPr lvl="2"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3pPr>
            <a:lvl4pPr lvl="3"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4pPr>
            <a:lvl5pPr lvl="4"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5pPr>
            <a:lvl6pPr lvl="5"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6pPr>
            <a:lvl7pPr lvl="6"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7pPr>
            <a:lvl8pPr lvl="7"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8pPr>
            <a:lvl9pPr lvl="8"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9pPr>
          </a:lstStyle>
          <a:p>
            <a:r>
              <a:t>xx%</a:t>
            </a:r>
          </a:p>
        </p:txBody>
      </p:sp>
      <p:sp>
        <p:nvSpPr>
          <p:cNvPr id="238" name="Google Shape;238;p49"/>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200"/>
              <a:buNone/>
              <a:defRPr sz="1100">
                <a:solidFill>
                  <a:schemeClr val="lt2"/>
                </a:solidFill>
              </a:defRPr>
            </a:lvl1pPr>
            <a:lvl2pPr lvl="1" rtl="0" algn="r">
              <a:lnSpc>
                <a:spcPct val="100000"/>
              </a:lnSpc>
              <a:spcBef>
                <a:spcPts val="0"/>
              </a:spcBef>
              <a:spcAft>
                <a:spcPts val="0"/>
              </a:spcAft>
              <a:buClr>
                <a:schemeClr val="lt2"/>
              </a:buClr>
              <a:buSzPts val="1200"/>
              <a:buNone/>
              <a:defRPr>
                <a:solidFill>
                  <a:schemeClr val="lt2"/>
                </a:solidFill>
              </a:defRPr>
            </a:lvl2pPr>
            <a:lvl3pPr lvl="2" rtl="0" algn="r">
              <a:lnSpc>
                <a:spcPct val="100000"/>
              </a:lnSpc>
              <a:spcBef>
                <a:spcPts val="0"/>
              </a:spcBef>
              <a:spcAft>
                <a:spcPts val="0"/>
              </a:spcAft>
              <a:buClr>
                <a:schemeClr val="lt2"/>
              </a:buClr>
              <a:buSzPts val="1200"/>
              <a:buNone/>
              <a:defRPr>
                <a:solidFill>
                  <a:schemeClr val="lt2"/>
                </a:solidFill>
              </a:defRPr>
            </a:lvl3pPr>
            <a:lvl4pPr lvl="3" rtl="0" algn="r">
              <a:lnSpc>
                <a:spcPct val="100000"/>
              </a:lnSpc>
              <a:spcBef>
                <a:spcPts val="0"/>
              </a:spcBef>
              <a:spcAft>
                <a:spcPts val="0"/>
              </a:spcAft>
              <a:buClr>
                <a:schemeClr val="lt2"/>
              </a:buClr>
              <a:buSzPts val="1200"/>
              <a:buNone/>
              <a:defRPr>
                <a:solidFill>
                  <a:schemeClr val="lt2"/>
                </a:solidFill>
              </a:defRPr>
            </a:lvl4pPr>
            <a:lvl5pPr lvl="4" rtl="0" algn="r">
              <a:lnSpc>
                <a:spcPct val="100000"/>
              </a:lnSpc>
              <a:spcBef>
                <a:spcPts val="0"/>
              </a:spcBef>
              <a:spcAft>
                <a:spcPts val="0"/>
              </a:spcAft>
              <a:buClr>
                <a:schemeClr val="lt2"/>
              </a:buClr>
              <a:buSzPts val="1200"/>
              <a:buNone/>
              <a:defRPr>
                <a:solidFill>
                  <a:schemeClr val="lt2"/>
                </a:solidFill>
              </a:defRPr>
            </a:lvl5pPr>
            <a:lvl6pPr lvl="5" rtl="0" algn="r">
              <a:lnSpc>
                <a:spcPct val="100000"/>
              </a:lnSpc>
              <a:spcBef>
                <a:spcPts val="0"/>
              </a:spcBef>
              <a:spcAft>
                <a:spcPts val="0"/>
              </a:spcAft>
              <a:buClr>
                <a:schemeClr val="lt2"/>
              </a:buClr>
              <a:buSzPts val="1200"/>
              <a:buNone/>
              <a:defRPr>
                <a:solidFill>
                  <a:schemeClr val="lt2"/>
                </a:solidFill>
              </a:defRPr>
            </a:lvl6pPr>
            <a:lvl7pPr lvl="6" rtl="0" algn="r">
              <a:lnSpc>
                <a:spcPct val="100000"/>
              </a:lnSpc>
              <a:spcBef>
                <a:spcPts val="0"/>
              </a:spcBef>
              <a:spcAft>
                <a:spcPts val="0"/>
              </a:spcAft>
              <a:buClr>
                <a:schemeClr val="lt2"/>
              </a:buClr>
              <a:buSzPts val="1200"/>
              <a:buNone/>
              <a:defRPr>
                <a:solidFill>
                  <a:schemeClr val="lt2"/>
                </a:solidFill>
              </a:defRPr>
            </a:lvl7pPr>
            <a:lvl8pPr lvl="7" rtl="0" algn="r">
              <a:lnSpc>
                <a:spcPct val="100000"/>
              </a:lnSpc>
              <a:spcBef>
                <a:spcPts val="0"/>
              </a:spcBef>
              <a:spcAft>
                <a:spcPts val="0"/>
              </a:spcAft>
              <a:buClr>
                <a:schemeClr val="lt2"/>
              </a:buClr>
              <a:buSzPts val="1200"/>
              <a:buNone/>
              <a:defRPr>
                <a:solidFill>
                  <a:schemeClr val="lt2"/>
                </a:solidFill>
              </a:defRPr>
            </a:lvl8pPr>
            <a:lvl9pPr lvl="8" rtl="0" algn="r">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239" name="Shape 239"/>
        <p:cNvGrpSpPr/>
        <p:nvPr/>
      </p:nvGrpSpPr>
      <p:grpSpPr>
        <a:xfrm>
          <a:off x="0" y="0"/>
          <a:ext cx="0" cy="0"/>
          <a:chOff x="0" y="0"/>
          <a:chExt cx="0" cy="0"/>
        </a:xfrm>
      </p:grpSpPr>
      <p:sp>
        <p:nvSpPr>
          <p:cNvPr id="240" name="Google Shape;240;p5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241" name="Google Shape;241;p50"/>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242" name="Google Shape;242;p50"/>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243" name="Google Shape;243;p50"/>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244" name="Google Shape;244;p50"/>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245" name="Google Shape;245;p50"/>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246" name="Google Shape;246;p50"/>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247" name="Google Shape;247;p50"/>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248" name="Google Shape;248;p50"/>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249" name="Google Shape;249;p50"/>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250" name="Google Shape;250;p50"/>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251" name="Google Shape;251;p50"/>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252" name="Google Shape;252;p50"/>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253" name="Shape 253"/>
        <p:cNvGrpSpPr/>
        <p:nvPr/>
      </p:nvGrpSpPr>
      <p:grpSpPr>
        <a:xfrm>
          <a:off x="0" y="0"/>
          <a:ext cx="0" cy="0"/>
          <a:chOff x="0" y="0"/>
          <a:chExt cx="0" cy="0"/>
        </a:xfrm>
      </p:grpSpPr>
      <p:sp>
        <p:nvSpPr>
          <p:cNvPr id="254" name="Google Shape;254;p5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255" name="Google Shape;255;p51"/>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56" name="Google Shape;256;p51"/>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57" name="Google Shape;257;p51"/>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58" name="Google Shape;258;p51"/>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259" name="Shape 259"/>
        <p:cNvGrpSpPr/>
        <p:nvPr/>
      </p:nvGrpSpPr>
      <p:grpSpPr>
        <a:xfrm>
          <a:off x="0" y="0"/>
          <a:ext cx="0" cy="0"/>
          <a:chOff x="0" y="0"/>
          <a:chExt cx="0" cy="0"/>
        </a:xfrm>
      </p:grpSpPr>
      <p:sp>
        <p:nvSpPr>
          <p:cNvPr id="260" name="Google Shape;260;p5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261" name="Shape 261"/>
        <p:cNvGrpSpPr/>
        <p:nvPr/>
      </p:nvGrpSpPr>
      <p:grpSpPr>
        <a:xfrm>
          <a:off x="0" y="0"/>
          <a:ext cx="0" cy="0"/>
          <a:chOff x="0" y="0"/>
          <a:chExt cx="0" cy="0"/>
        </a:xfrm>
      </p:grpSpPr>
      <p:sp>
        <p:nvSpPr>
          <p:cNvPr id="262" name="Google Shape;262;p53"/>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263" name="Google Shape;263;p53"/>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9pPr>
          </a:lstStyle>
          <a:p>
            <a:r>
              <a:t>xx%</a:t>
            </a:r>
          </a:p>
        </p:txBody>
      </p:sp>
      <p:sp>
        <p:nvSpPr>
          <p:cNvPr id="264" name="Google Shape;264;p53"/>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solidFill>
                  <a:schemeClr val="lt2"/>
                </a:solidFill>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265" name="Shape 265"/>
        <p:cNvGrpSpPr/>
        <p:nvPr/>
      </p:nvGrpSpPr>
      <p:grpSpPr>
        <a:xfrm>
          <a:off x="0" y="0"/>
          <a:ext cx="0" cy="0"/>
          <a:chOff x="0" y="0"/>
          <a:chExt cx="0" cy="0"/>
        </a:xfrm>
      </p:grpSpPr>
      <p:sp>
        <p:nvSpPr>
          <p:cNvPr id="266" name="Google Shape;266;p5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267" name="Google Shape;267;p54"/>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268" name="Google Shape;268;p54"/>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269" name="Google Shape;269;p54"/>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270" name="Google Shape;270;p54"/>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271" name="Google Shape;271;p54"/>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272" name="Google Shape;272;p54"/>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273" name="Google Shape;273;p54"/>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274" name="Google Shape;274;p54"/>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275" name="Shape 275"/>
        <p:cNvGrpSpPr/>
        <p:nvPr/>
      </p:nvGrpSpPr>
      <p:grpSpPr>
        <a:xfrm>
          <a:off x="0" y="0"/>
          <a:ext cx="0" cy="0"/>
          <a:chOff x="0" y="0"/>
          <a:chExt cx="0" cy="0"/>
        </a:xfrm>
      </p:grpSpPr>
      <p:sp>
        <p:nvSpPr>
          <p:cNvPr id="276" name="Google Shape;276;p55"/>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277" name="Shape 277"/>
        <p:cNvGrpSpPr/>
        <p:nvPr/>
      </p:nvGrpSpPr>
      <p:grpSpPr>
        <a:xfrm>
          <a:off x="0" y="0"/>
          <a:ext cx="0" cy="0"/>
          <a:chOff x="0" y="0"/>
          <a:chExt cx="0" cy="0"/>
        </a:xfrm>
      </p:grpSpPr>
      <p:sp>
        <p:nvSpPr>
          <p:cNvPr id="278" name="Google Shape;278;p56"/>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279" name="Google Shape;279;p56"/>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9pPr>
          </a:lstStyle>
          <a:p>
            <a:r>
              <a:t>xx%</a:t>
            </a:r>
          </a:p>
        </p:txBody>
      </p:sp>
      <p:sp>
        <p:nvSpPr>
          <p:cNvPr id="280" name="Google Shape;280;p56"/>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281" name="Shape 281"/>
        <p:cNvGrpSpPr/>
        <p:nvPr/>
      </p:nvGrpSpPr>
      <p:grpSpPr>
        <a:xfrm>
          <a:off x="0" y="0"/>
          <a:ext cx="0" cy="0"/>
          <a:chOff x="0" y="0"/>
          <a:chExt cx="0" cy="0"/>
        </a:xfrm>
      </p:grpSpPr>
      <p:sp>
        <p:nvSpPr>
          <p:cNvPr id="282" name="Google Shape;282;p5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283" name="Shape 283"/>
        <p:cNvGrpSpPr/>
        <p:nvPr/>
      </p:nvGrpSpPr>
      <p:grpSpPr>
        <a:xfrm>
          <a:off x="0" y="0"/>
          <a:ext cx="0" cy="0"/>
          <a:chOff x="0" y="0"/>
          <a:chExt cx="0" cy="0"/>
        </a:xfrm>
      </p:grpSpPr>
      <p:sp>
        <p:nvSpPr>
          <p:cNvPr id="284" name="Google Shape;284;p5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285" name="Shape 285"/>
        <p:cNvGrpSpPr/>
        <p:nvPr/>
      </p:nvGrpSpPr>
      <p:grpSpPr>
        <a:xfrm>
          <a:off x="0" y="0"/>
          <a:ext cx="0" cy="0"/>
          <a:chOff x="0" y="0"/>
          <a:chExt cx="0" cy="0"/>
        </a:xfrm>
      </p:grpSpPr>
      <p:sp>
        <p:nvSpPr>
          <p:cNvPr id="286" name="Google Shape;286;p59"/>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287" name="Google Shape;287;p59"/>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2pPr>
            <a:lvl3pPr lvl="2"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3pPr>
            <a:lvl4pPr lvl="3"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4pPr>
            <a:lvl5pPr lvl="4"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5pPr>
            <a:lvl6pPr lvl="5"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6pPr>
            <a:lvl7pPr lvl="6"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7pPr>
            <a:lvl8pPr lvl="7"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8pPr>
            <a:lvl9pPr lvl="8" rtl="0" algn="r">
              <a:spcBef>
                <a:spcPts val="0"/>
              </a:spcBef>
              <a:spcAft>
                <a:spcPts val="0"/>
              </a:spcAft>
              <a:buClr>
                <a:schemeClr val="dk2"/>
              </a:buClr>
              <a:buSzPts val="6000"/>
              <a:buFont typeface="Fira Sans Extra Condensed"/>
              <a:buNone/>
              <a:defRPr sz="6000">
                <a:solidFill>
                  <a:schemeClr val="dk2"/>
                </a:solidFill>
                <a:latin typeface="Fira Sans Extra Condensed"/>
                <a:ea typeface="Fira Sans Extra Condensed"/>
                <a:cs typeface="Fira Sans Extra Condensed"/>
                <a:sym typeface="Fira Sans Extra Condensed"/>
              </a:defRPr>
            </a:lvl9pPr>
          </a:lstStyle>
          <a:p>
            <a:r>
              <a:t>xx%</a:t>
            </a:r>
          </a:p>
        </p:txBody>
      </p:sp>
      <p:sp>
        <p:nvSpPr>
          <p:cNvPr id="288" name="Google Shape;288;p59"/>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solidFill>
                  <a:schemeClr val="lt2"/>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289" name="Shape 289"/>
        <p:cNvGrpSpPr/>
        <p:nvPr/>
      </p:nvGrpSpPr>
      <p:grpSpPr>
        <a:xfrm>
          <a:off x="0" y="0"/>
          <a:ext cx="0" cy="0"/>
          <a:chOff x="0" y="0"/>
          <a:chExt cx="0" cy="0"/>
        </a:xfrm>
      </p:grpSpPr>
      <p:sp>
        <p:nvSpPr>
          <p:cNvPr id="290" name="Google Shape;290;p6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291" name="Shape 291"/>
        <p:cNvGrpSpPr/>
        <p:nvPr/>
      </p:nvGrpSpPr>
      <p:grpSpPr>
        <a:xfrm>
          <a:off x="0" y="0"/>
          <a:ext cx="0" cy="0"/>
          <a:chOff x="0" y="0"/>
          <a:chExt cx="0" cy="0"/>
        </a:xfrm>
      </p:grpSpPr>
      <p:sp>
        <p:nvSpPr>
          <p:cNvPr id="292" name="Google Shape;292;p61"/>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800"/>
              <a:buNone/>
              <a:defRPr sz="4800">
                <a:solidFill>
                  <a:schemeClr val="dk2"/>
                </a:solidFill>
              </a:defRPr>
            </a:lvl1pPr>
            <a:lvl2pPr lvl="1" rtl="0" algn="ctr">
              <a:spcBef>
                <a:spcPts val="0"/>
              </a:spcBef>
              <a:spcAft>
                <a:spcPts val="0"/>
              </a:spcAft>
              <a:buClr>
                <a:schemeClr val="dk2"/>
              </a:buClr>
              <a:buSzPts val="4800"/>
              <a:buNone/>
              <a:defRPr sz="4800">
                <a:solidFill>
                  <a:schemeClr val="dk2"/>
                </a:solidFill>
              </a:defRPr>
            </a:lvl2pPr>
            <a:lvl3pPr lvl="2" rtl="0" algn="ctr">
              <a:spcBef>
                <a:spcPts val="0"/>
              </a:spcBef>
              <a:spcAft>
                <a:spcPts val="0"/>
              </a:spcAft>
              <a:buClr>
                <a:schemeClr val="dk2"/>
              </a:buClr>
              <a:buSzPts val="4800"/>
              <a:buNone/>
              <a:defRPr sz="4800">
                <a:solidFill>
                  <a:schemeClr val="dk2"/>
                </a:solidFill>
              </a:defRPr>
            </a:lvl3pPr>
            <a:lvl4pPr lvl="3" rtl="0" algn="ctr">
              <a:spcBef>
                <a:spcPts val="0"/>
              </a:spcBef>
              <a:spcAft>
                <a:spcPts val="0"/>
              </a:spcAft>
              <a:buClr>
                <a:schemeClr val="dk2"/>
              </a:buClr>
              <a:buSzPts val="4800"/>
              <a:buNone/>
              <a:defRPr sz="4800">
                <a:solidFill>
                  <a:schemeClr val="dk2"/>
                </a:solidFill>
              </a:defRPr>
            </a:lvl4pPr>
            <a:lvl5pPr lvl="4" rtl="0" algn="ctr">
              <a:spcBef>
                <a:spcPts val="0"/>
              </a:spcBef>
              <a:spcAft>
                <a:spcPts val="0"/>
              </a:spcAft>
              <a:buClr>
                <a:schemeClr val="dk2"/>
              </a:buClr>
              <a:buSzPts val="4800"/>
              <a:buNone/>
              <a:defRPr sz="4800">
                <a:solidFill>
                  <a:schemeClr val="dk2"/>
                </a:solidFill>
              </a:defRPr>
            </a:lvl5pPr>
            <a:lvl6pPr lvl="5" rtl="0" algn="ctr">
              <a:spcBef>
                <a:spcPts val="0"/>
              </a:spcBef>
              <a:spcAft>
                <a:spcPts val="0"/>
              </a:spcAft>
              <a:buClr>
                <a:schemeClr val="dk2"/>
              </a:buClr>
              <a:buSzPts val="4800"/>
              <a:buNone/>
              <a:defRPr sz="4800">
                <a:solidFill>
                  <a:schemeClr val="dk2"/>
                </a:solidFill>
              </a:defRPr>
            </a:lvl6pPr>
            <a:lvl7pPr lvl="6" rtl="0" algn="ctr">
              <a:spcBef>
                <a:spcPts val="0"/>
              </a:spcBef>
              <a:spcAft>
                <a:spcPts val="0"/>
              </a:spcAft>
              <a:buClr>
                <a:schemeClr val="dk2"/>
              </a:buClr>
              <a:buSzPts val="4800"/>
              <a:buNone/>
              <a:defRPr sz="4800">
                <a:solidFill>
                  <a:schemeClr val="dk2"/>
                </a:solidFill>
              </a:defRPr>
            </a:lvl7pPr>
            <a:lvl8pPr lvl="7" rtl="0" algn="ctr">
              <a:spcBef>
                <a:spcPts val="0"/>
              </a:spcBef>
              <a:spcAft>
                <a:spcPts val="0"/>
              </a:spcAft>
              <a:buClr>
                <a:schemeClr val="dk2"/>
              </a:buClr>
              <a:buSzPts val="4800"/>
              <a:buNone/>
              <a:defRPr sz="4800">
                <a:solidFill>
                  <a:schemeClr val="dk2"/>
                </a:solidFill>
              </a:defRPr>
            </a:lvl8pPr>
            <a:lvl9pPr lvl="8" rtl="0" algn="ctr">
              <a:spcBef>
                <a:spcPts val="0"/>
              </a:spcBef>
              <a:spcAft>
                <a:spcPts val="0"/>
              </a:spcAft>
              <a:buClr>
                <a:schemeClr val="dk2"/>
              </a:buClr>
              <a:buSzPts val="4800"/>
              <a:buNone/>
              <a:defRPr sz="4800">
                <a:solidFill>
                  <a:schemeClr val="dk2"/>
                </a:solidFill>
              </a:defRPr>
            </a:lvl9pPr>
          </a:lstStyle>
          <a:p/>
        </p:txBody>
      </p:sp>
      <p:sp>
        <p:nvSpPr>
          <p:cNvPr id="293" name="Google Shape;293;p61"/>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200"/>
              <a:buNone/>
              <a:defRPr>
                <a:solidFill>
                  <a:schemeClr val="lt2"/>
                </a:solidFill>
              </a:defRPr>
            </a:lvl1pPr>
            <a:lvl2pPr lvl="1" rtl="0" algn="ctr">
              <a:lnSpc>
                <a:spcPct val="100000"/>
              </a:lnSpc>
              <a:spcBef>
                <a:spcPts val="0"/>
              </a:spcBef>
              <a:spcAft>
                <a:spcPts val="0"/>
              </a:spcAft>
              <a:buClr>
                <a:schemeClr val="lt2"/>
              </a:buClr>
              <a:buSzPts val="1200"/>
              <a:buNone/>
              <a:defRPr>
                <a:solidFill>
                  <a:schemeClr val="lt2"/>
                </a:solidFill>
              </a:defRPr>
            </a:lvl2pPr>
            <a:lvl3pPr lvl="2" rtl="0" algn="ctr">
              <a:lnSpc>
                <a:spcPct val="100000"/>
              </a:lnSpc>
              <a:spcBef>
                <a:spcPts val="0"/>
              </a:spcBef>
              <a:spcAft>
                <a:spcPts val="0"/>
              </a:spcAft>
              <a:buClr>
                <a:schemeClr val="lt2"/>
              </a:buClr>
              <a:buSzPts val="1200"/>
              <a:buNone/>
              <a:defRPr>
                <a:solidFill>
                  <a:schemeClr val="lt2"/>
                </a:solidFill>
              </a:defRPr>
            </a:lvl3pPr>
            <a:lvl4pPr lvl="3" rtl="0" algn="ctr">
              <a:lnSpc>
                <a:spcPct val="100000"/>
              </a:lnSpc>
              <a:spcBef>
                <a:spcPts val="0"/>
              </a:spcBef>
              <a:spcAft>
                <a:spcPts val="0"/>
              </a:spcAft>
              <a:buClr>
                <a:schemeClr val="lt2"/>
              </a:buClr>
              <a:buSzPts val="1200"/>
              <a:buNone/>
              <a:defRPr>
                <a:solidFill>
                  <a:schemeClr val="lt2"/>
                </a:solidFill>
              </a:defRPr>
            </a:lvl4pPr>
            <a:lvl5pPr lvl="4" rtl="0" algn="ctr">
              <a:lnSpc>
                <a:spcPct val="100000"/>
              </a:lnSpc>
              <a:spcBef>
                <a:spcPts val="0"/>
              </a:spcBef>
              <a:spcAft>
                <a:spcPts val="0"/>
              </a:spcAft>
              <a:buClr>
                <a:schemeClr val="lt2"/>
              </a:buClr>
              <a:buSzPts val="1200"/>
              <a:buNone/>
              <a:defRPr>
                <a:solidFill>
                  <a:schemeClr val="lt2"/>
                </a:solidFill>
              </a:defRPr>
            </a:lvl5pPr>
            <a:lvl6pPr lvl="5" rtl="0" algn="ctr">
              <a:lnSpc>
                <a:spcPct val="100000"/>
              </a:lnSpc>
              <a:spcBef>
                <a:spcPts val="0"/>
              </a:spcBef>
              <a:spcAft>
                <a:spcPts val="0"/>
              </a:spcAft>
              <a:buClr>
                <a:schemeClr val="lt2"/>
              </a:buClr>
              <a:buSzPts val="1200"/>
              <a:buNone/>
              <a:defRPr>
                <a:solidFill>
                  <a:schemeClr val="lt2"/>
                </a:solidFill>
              </a:defRPr>
            </a:lvl6pPr>
            <a:lvl7pPr lvl="6" rtl="0" algn="ctr">
              <a:lnSpc>
                <a:spcPct val="100000"/>
              </a:lnSpc>
              <a:spcBef>
                <a:spcPts val="0"/>
              </a:spcBef>
              <a:spcAft>
                <a:spcPts val="0"/>
              </a:spcAft>
              <a:buClr>
                <a:schemeClr val="lt2"/>
              </a:buClr>
              <a:buSzPts val="1200"/>
              <a:buNone/>
              <a:defRPr>
                <a:solidFill>
                  <a:schemeClr val="lt2"/>
                </a:solidFill>
              </a:defRPr>
            </a:lvl7pPr>
            <a:lvl8pPr lvl="7" rtl="0" algn="ctr">
              <a:lnSpc>
                <a:spcPct val="100000"/>
              </a:lnSpc>
              <a:spcBef>
                <a:spcPts val="0"/>
              </a:spcBef>
              <a:spcAft>
                <a:spcPts val="0"/>
              </a:spcAft>
              <a:buClr>
                <a:schemeClr val="lt2"/>
              </a:buClr>
              <a:buSzPts val="1200"/>
              <a:buNone/>
              <a:defRPr>
                <a:solidFill>
                  <a:schemeClr val="lt2"/>
                </a:solidFill>
              </a:defRPr>
            </a:lvl8pPr>
            <a:lvl9pPr lvl="8" rtl="0" algn="ctr">
              <a:lnSpc>
                <a:spcPct val="100000"/>
              </a:lnSpc>
              <a:spcBef>
                <a:spcPts val="0"/>
              </a:spcBef>
              <a:spcAft>
                <a:spcPts val="0"/>
              </a:spcAft>
              <a:buClr>
                <a:schemeClr val="lt2"/>
              </a:buClr>
              <a:buSzPts val="1200"/>
              <a:buNone/>
              <a:defRPr>
                <a:solidFill>
                  <a:schemeClr val="lt2"/>
                </a:solidFill>
              </a:defRPr>
            </a:lvl9pPr>
          </a:lstStyle>
          <a:p/>
        </p:txBody>
      </p:sp>
      <p:sp>
        <p:nvSpPr>
          <p:cNvPr id="294" name="Google Shape;294;p61"/>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a:ea typeface="Roboto Condensed"/>
                <a:cs typeface="Roboto Condensed"/>
                <a:sym typeface="Roboto Condensed"/>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a:ea typeface="Roboto Condensed"/>
                <a:cs typeface="Roboto Condensed"/>
                <a:sym typeface="Roboto Condensed"/>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a:ea typeface="Roboto Condensed"/>
                <a:cs typeface="Roboto Condensed"/>
                <a:sym typeface="Roboto Condensed"/>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a:ea typeface="Roboto Condensed"/>
                <a:cs typeface="Roboto Condensed"/>
                <a:sym typeface="Roboto Condensed"/>
              </a:rPr>
              <a:t>. </a:t>
            </a:r>
            <a:endParaRPr sz="1000">
              <a:solidFill>
                <a:schemeClr val="dk1"/>
              </a:solidFill>
              <a:latin typeface="Roboto Condensed"/>
              <a:ea typeface="Roboto Condensed"/>
              <a:cs typeface="Roboto Condensed"/>
              <a:sym typeface="Roboto Condensed"/>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t/>
            </a:r>
            <a:endParaRPr>
              <a:solidFill>
                <a:schemeClr val="dk1"/>
              </a:solidFill>
              <a:latin typeface="Roboto Condensed"/>
              <a:ea typeface="Roboto Condensed"/>
              <a:cs typeface="Roboto Condensed"/>
              <a:sym typeface="Roboto Condense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295" name="Shape 295"/>
        <p:cNvGrpSpPr/>
        <p:nvPr/>
      </p:nvGrpSpPr>
      <p:grpSpPr>
        <a:xfrm>
          <a:off x="0" y="0"/>
          <a:ext cx="0" cy="0"/>
          <a:chOff x="0" y="0"/>
          <a:chExt cx="0" cy="0"/>
        </a:xfrm>
      </p:grpSpPr>
      <p:sp>
        <p:nvSpPr>
          <p:cNvPr id="296" name="Google Shape;296;p62"/>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2"/>
              </a:buClr>
              <a:buSzPts val="1200"/>
              <a:buChar char="●"/>
              <a:defRPr>
                <a:solidFill>
                  <a:schemeClr val="lt2"/>
                </a:solidFill>
              </a:defRPr>
            </a:lvl1pPr>
            <a:lvl2pPr indent="-304800" lvl="1" marL="914400" rtl="0">
              <a:spcBef>
                <a:spcPts val="1600"/>
              </a:spcBef>
              <a:spcAft>
                <a:spcPts val="0"/>
              </a:spcAft>
              <a:buClr>
                <a:schemeClr val="lt2"/>
              </a:buClr>
              <a:buSzPts val="1200"/>
              <a:buChar char="○"/>
              <a:defRPr>
                <a:solidFill>
                  <a:schemeClr val="lt2"/>
                </a:solidFill>
              </a:defRPr>
            </a:lvl2pPr>
            <a:lvl3pPr indent="-304800" lvl="2" marL="1371600" rtl="0">
              <a:spcBef>
                <a:spcPts val="1600"/>
              </a:spcBef>
              <a:spcAft>
                <a:spcPts val="0"/>
              </a:spcAft>
              <a:buClr>
                <a:schemeClr val="lt2"/>
              </a:buClr>
              <a:buSzPts val="1200"/>
              <a:buChar char="■"/>
              <a:defRPr>
                <a:solidFill>
                  <a:schemeClr val="lt2"/>
                </a:solidFill>
              </a:defRPr>
            </a:lvl3pPr>
            <a:lvl4pPr indent="-304800" lvl="3" marL="1828800" rtl="0">
              <a:spcBef>
                <a:spcPts val="1600"/>
              </a:spcBef>
              <a:spcAft>
                <a:spcPts val="0"/>
              </a:spcAft>
              <a:buClr>
                <a:schemeClr val="lt2"/>
              </a:buClr>
              <a:buSzPts val="1200"/>
              <a:buChar char="●"/>
              <a:defRPr>
                <a:solidFill>
                  <a:schemeClr val="lt2"/>
                </a:solidFill>
              </a:defRPr>
            </a:lvl4pPr>
            <a:lvl5pPr indent="-304800" lvl="4" marL="2286000" rtl="0">
              <a:spcBef>
                <a:spcPts val="1600"/>
              </a:spcBef>
              <a:spcAft>
                <a:spcPts val="0"/>
              </a:spcAft>
              <a:buClr>
                <a:schemeClr val="lt2"/>
              </a:buClr>
              <a:buSzPts val="1200"/>
              <a:buChar char="○"/>
              <a:defRPr>
                <a:solidFill>
                  <a:schemeClr val="lt2"/>
                </a:solidFill>
              </a:defRPr>
            </a:lvl5pPr>
            <a:lvl6pPr indent="-304800" lvl="5" marL="2743200" rtl="0">
              <a:spcBef>
                <a:spcPts val="1600"/>
              </a:spcBef>
              <a:spcAft>
                <a:spcPts val="0"/>
              </a:spcAft>
              <a:buClr>
                <a:schemeClr val="lt2"/>
              </a:buClr>
              <a:buSzPts val="1200"/>
              <a:buChar char="■"/>
              <a:defRPr>
                <a:solidFill>
                  <a:schemeClr val="lt2"/>
                </a:solidFill>
              </a:defRPr>
            </a:lvl6pPr>
            <a:lvl7pPr indent="-304800" lvl="6" marL="3200400" rtl="0">
              <a:spcBef>
                <a:spcPts val="1600"/>
              </a:spcBef>
              <a:spcAft>
                <a:spcPts val="0"/>
              </a:spcAft>
              <a:buClr>
                <a:schemeClr val="lt2"/>
              </a:buClr>
              <a:buSzPts val="1200"/>
              <a:buChar char="●"/>
              <a:defRPr>
                <a:solidFill>
                  <a:schemeClr val="lt2"/>
                </a:solidFill>
              </a:defRPr>
            </a:lvl7pPr>
            <a:lvl8pPr indent="-304800" lvl="7" marL="3657600" rtl="0">
              <a:spcBef>
                <a:spcPts val="1600"/>
              </a:spcBef>
              <a:spcAft>
                <a:spcPts val="0"/>
              </a:spcAft>
              <a:buClr>
                <a:schemeClr val="lt2"/>
              </a:buClr>
              <a:buSzPts val="1200"/>
              <a:buChar char="○"/>
              <a:defRPr>
                <a:solidFill>
                  <a:schemeClr val="lt2"/>
                </a:solidFill>
              </a:defRPr>
            </a:lvl8pPr>
            <a:lvl9pPr indent="-304800" lvl="8" marL="4114800" rtl="0">
              <a:spcBef>
                <a:spcPts val="1600"/>
              </a:spcBef>
              <a:spcAft>
                <a:spcPts val="1600"/>
              </a:spcAft>
              <a:buClr>
                <a:schemeClr val="lt2"/>
              </a:buClr>
              <a:buSzPts val="1200"/>
              <a:buChar char="■"/>
              <a:defRPr>
                <a:solidFill>
                  <a:schemeClr val="lt2"/>
                </a:solidFill>
              </a:defRPr>
            </a:lvl9pPr>
          </a:lstStyle>
          <a:p/>
        </p:txBody>
      </p:sp>
      <p:sp>
        <p:nvSpPr>
          <p:cNvPr id="297" name="Google Shape;297;p6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298" name="Shape 29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5" Type="http://schemas.openxmlformats.org/officeDocument/2006/relationships/theme" Target="../theme/theme3.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6.xml"/><Relationship Id="rId22" Type="http://schemas.openxmlformats.org/officeDocument/2006/relationships/slideLayout" Target="../slideLayouts/slideLayout58.xml"/><Relationship Id="rId21" Type="http://schemas.openxmlformats.org/officeDocument/2006/relationships/slideLayout" Target="../slideLayouts/slideLayout57.xml"/><Relationship Id="rId24" Type="http://schemas.openxmlformats.org/officeDocument/2006/relationships/slideLayout" Target="../slideLayouts/slideLayout60.xml"/><Relationship Id="rId23" Type="http://schemas.openxmlformats.org/officeDocument/2006/relationships/slideLayout" Target="../slideLayouts/slideLayout59.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25" Type="http://schemas.openxmlformats.org/officeDocument/2006/relationships/theme" Target="../theme/theme1.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9" Type="http://schemas.openxmlformats.org/officeDocument/2006/relationships/slideLayout" Target="../slideLayouts/slideLayout55.xml"/><Relationship Id="rId18"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3" name="Shape 53"/>
        <p:cNvGrpSpPr/>
        <p:nvPr/>
      </p:nvGrpSpPr>
      <p:grpSpPr>
        <a:xfrm>
          <a:off x="0" y="0"/>
          <a:ext cx="0" cy="0"/>
          <a:chOff x="0" y="0"/>
          <a:chExt cx="0" cy="0"/>
        </a:xfrm>
      </p:grpSpPr>
      <p:sp>
        <p:nvSpPr>
          <p:cNvPr id="54" name="Google Shape;54;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55" name="Google Shape;55;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1pPr>
            <a:lvl2pPr indent="-304800" lvl="1" marL="914400" rtl="0">
              <a:lnSpc>
                <a:spcPct val="115000"/>
              </a:lnSpc>
              <a:spcBef>
                <a:spcPts val="160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2pPr>
            <a:lvl3pPr indent="-304800" lvl="2" marL="1371600" rtl="0">
              <a:lnSpc>
                <a:spcPct val="115000"/>
              </a:lnSpc>
              <a:spcBef>
                <a:spcPts val="160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3pPr>
            <a:lvl4pPr indent="-304800" lvl="3" marL="1828800" rtl="0">
              <a:lnSpc>
                <a:spcPct val="115000"/>
              </a:lnSpc>
              <a:spcBef>
                <a:spcPts val="160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4pPr>
            <a:lvl5pPr indent="-304800" lvl="4" marL="2286000" rtl="0">
              <a:lnSpc>
                <a:spcPct val="115000"/>
              </a:lnSpc>
              <a:spcBef>
                <a:spcPts val="160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5pPr>
            <a:lvl6pPr indent="-304800" lvl="5" marL="2743200" rtl="0">
              <a:lnSpc>
                <a:spcPct val="115000"/>
              </a:lnSpc>
              <a:spcBef>
                <a:spcPts val="160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6pPr>
            <a:lvl7pPr indent="-304800" lvl="6" marL="3200400" rtl="0">
              <a:lnSpc>
                <a:spcPct val="115000"/>
              </a:lnSpc>
              <a:spcBef>
                <a:spcPts val="160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7pPr>
            <a:lvl8pPr indent="-304800" lvl="7" marL="3657600" rtl="0">
              <a:lnSpc>
                <a:spcPct val="115000"/>
              </a:lnSpc>
              <a:spcBef>
                <a:spcPts val="160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8pPr>
            <a:lvl9pPr indent="-304800" lvl="8" marL="4114800" rtl="0">
              <a:lnSpc>
                <a:spcPct val="115000"/>
              </a:lnSpc>
              <a:spcBef>
                <a:spcPts val="1600"/>
              </a:spcBef>
              <a:spcAft>
                <a:spcPts val="160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6" name="Shape 176"/>
        <p:cNvGrpSpPr/>
        <p:nvPr/>
      </p:nvGrpSpPr>
      <p:grpSpPr>
        <a:xfrm>
          <a:off x="0" y="0"/>
          <a:ext cx="0" cy="0"/>
          <a:chOff x="0" y="0"/>
          <a:chExt cx="0" cy="0"/>
        </a:xfrm>
      </p:grpSpPr>
      <p:sp>
        <p:nvSpPr>
          <p:cNvPr id="177" name="Google Shape;177;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178" name="Google Shape;178;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1pPr>
            <a:lvl2pPr indent="-304800" lvl="1" marL="914400" rtl="0">
              <a:lnSpc>
                <a:spcPct val="115000"/>
              </a:lnSpc>
              <a:spcBef>
                <a:spcPts val="160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2pPr>
            <a:lvl3pPr indent="-304800" lvl="2" marL="1371600" rtl="0">
              <a:lnSpc>
                <a:spcPct val="115000"/>
              </a:lnSpc>
              <a:spcBef>
                <a:spcPts val="160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3pPr>
            <a:lvl4pPr indent="-304800" lvl="3" marL="1828800" rtl="0">
              <a:lnSpc>
                <a:spcPct val="115000"/>
              </a:lnSpc>
              <a:spcBef>
                <a:spcPts val="160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4pPr>
            <a:lvl5pPr indent="-304800" lvl="4" marL="2286000" rtl="0">
              <a:lnSpc>
                <a:spcPct val="115000"/>
              </a:lnSpc>
              <a:spcBef>
                <a:spcPts val="160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5pPr>
            <a:lvl6pPr indent="-304800" lvl="5" marL="2743200" rtl="0">
              <a:lnSpc>
                <a:spcPct val="115000"/>
              </a:lnSpc>
              <a:spcBef>
                <a:spcPts val="160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6pPr>
            <a:lvl7pPr indent="-304800" lvl="6" marL="3200400" rtl="0">
              <a:lnSpc>
                <a:spcPct val="115000"/>
              </a:lnSpc>
              <a:spcBef>
                <a:spcPts val="160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7pPr>
            <a:lvl8pPr indent="-304800" lvl="7" marL="3657600" rtl="0">
              <a:lnSpc>
                <a:spcPct val="115000"/>
              </a:lnSpc>
              <a:spcBef>
                <a:spcPts val="1600"/>
              </a:spcBef>
              <a:spcAft>
                <a:spcPts val="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8pPr>
            <a:lvl9pPr indent="-304800" lvl="8" marL="4114800" rtl="0">
              <a:lnSpc>
                <a:spcPct val="115000"/>
              </a:lnSpc>
              <a:spcBef>
                <a:spcPts val="1600"/>
              </a:spcBef>
              <a:spcAft>
                <a:spcPts val="1600"/>
              </a:spcAft>
              <a:buClr>
                <a:schemeClr val="dk1"/>
              </a:buClr>
              <a:buSzPts val="1200"/>
              <a:buFont typeface="Roboto Condensed"/>
              <a:buChar char="■"/>
              <a:defRPr sz="1200">
                <a:solidFill>
                  <a:schemeClr val="dk1"/>
                </a:solidFill>
                <a:latin typeface="Roboto Condensed"/>
                <a:ea typeface="Roboto Condensed"/>
                <a:cs typeface="Roboto Condensed"/>
                <a:sym typeface="Roboto Condensed"/>
              </a:defRPr>
            </a:lvl9pPr>
          </a:lstStyle>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5.png"/><Relationship Id="rId4"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27.png"/><Relationship Id="rId6"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64"/>
          <p:cNvSpPr txBox="1"/>
          <p:nvPr>
            <p:ph idx="1" type="subTitle"/>
          </p:nvPr>
        </p:nvSpPr>
        <p:spPr>
          <a:xfrm>
            <a:off x="3670674" y="2933525"/>
            <a:ext cx="49803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latin typeface="Roboto Condensed"/>
                <a:ea typeface="Roboto Condensed"/>
                <a:cs typeface="Roboto Condensed"/>
                <a:sym typeface="Roboto Condensed"/>
              </a:rPr>
              <a:t>Akshaya, Andrew, Avery, Rachel, and Tali</a:t>
            </a:r>
            <a:endParaRPr>
              <a:solidFill>
                <a:schemeClr val="lt2"/>
              </a:solidFill>
              <a:latin typeface="Roboto Condensed"/>
              <a:ea typeface="Roboto Condensed"/>
              <a:cs typeface="Roboto Condensed"/>
              <a:sym typeface="Roboto Condensed"/>
            </a:endParaRPr>
          </a:p>
        </p:txBody>
      </p:sp>
      <p:cxnSp>
        <p:nvCxnSpPr>
          <p:cNvPr id="304" name="Google Shape;304;p64"/>
          <p:cNvCxnSpPr/>
          <p:nvPr/>
        </p:nvCxnSpPr>
        <p:spPr>
          <a:xfrm>
            <a:off x="7145675" y="3176000"/>
            <a:ext cx="2086500" cy="0"/>
          </a:xfrm>
          <a:prstGeom prst="straightConnector1">
            <a:avLst/>
          </a:prstGeom>
          <a:noFill/>
          <a:ln cap="flat" cmpd="sng" w="9525">
            <a:solidFill>
              <a:schemeClr val="dk2"/>
            </a:solidFill>
            <a:prstDash val="solid"/>
            <a:round/>
            <a:headEnd len="med" w="med" type="none"/>
            <a:tailEnd len="med" w="med" type="none"/>
          </a:ln>
        </p:spPr>
      </p:cxnSp>
      <p:pic>
        <p:nvPicPr>
          <p:cNvPr id="305" name="Google Shape;305;p64"/>
          <p:cNvPicPr preferRelativeResize="0"/>
          <p:nvPr/>
        </p:nvPicPr>
        <p:blipFill>
          <a:blip r:embed="rId3">
            <a:alphaModFix amt="87000"/>
          </a:blip>
          <a:stretch>
            <a:fillRect/>
          </a:stretch>
        </p:blipFill>
        <p:spPr>
          <a:xfrm>
            <a:off x="4638375" y="943025"/>
            <a:ext cx="3771551" cy="1760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3"/>
          <p:cNvSpPr txBox="1"/>
          <p:nvPr>
            <p:ph idx="2" type="title"/>
          </p:nvPr>
        </p:nvSpPr>
        <p:spPr>
          <a:xfrm flipH="1">
            <a:off x="1984100" y="29575"/>
            <a:ext cx="5840100" cy="154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200"/>
              <a:t>T H A N K S</a:t>
            </a:r>
            <a:endParaRPr sz="4200"/>
          </a:p>
        </p:txBody>
      </p:sp>
      <p:cxnSp>
        <p:nvCxnSpPr>
          <p:cNvPr id="465" name="Google Shape;465;p73"/>
          <p:cNvCxnSpPr/>
          <p:nvPr/>
        </p:nvCxnSpPr>
        <p:spPr>
          <a:xfrm flipH="1">
            <a:off x="8012350" y="0"/>
            <a:ext cx="5100" cy="1860000"/>
          </a:xfrm>
          <a:prstGeom prst="straightConnector1">
            <a:avLst/>
          </a:prstGeom>
          <a:noFill/>
          <a:ln cap="flat" cmpd="sng" w="9525">
            <a:solidFill>
              <a:schemeClr val="dk2"/>
            </a:solidFill>
            <a:prstDash val="solid"/>
            <a:round/>
            <a:headEnd len="med" w="med" type="none"/>
            <a:tailEnd len="med" w="med" type="none"/>
          </a:ln>
        </p:spPr>
      </p:cxnSp>
      <p:pic>
        <p:nvPicPr>
          <p:cNvPr id="466" name="Google Shape;466;p73"/>
          <p:cNvPicPr preferRelativeResize="0"/>
          <p:nvPr/>
        </p:nvPicPr>
        <p:blipFill>
          <a:blip r:embed="rId3">
            <a:alphaModFix/>
          </a:blip>
          <a:stretch>
            <a:fillRect/>
          </a:stretch>
        </p:blipFill>
        <p:spPr>
          <a:xfrm>
            <a:off x="4738075" y="1221400"/>
            <a:ext cx="3774100" cy="3721224"/>
          </a:xfrm>
          <a:prstGeom prst="rect">
            <a:avLst/>
          </a:prstGeom>
          <a:noFill/>
          <a:ln cap="flat" cmpd="sng" w="19050">
            <a:solidFill>
              <a:schemeClr val="lt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65"/>
          <p:cNvSpPr txBox="1"/>
          <p:nvPr>
            <p:ph type="ctrTitle"/>
          </p:nvPr>
        </p:nvSpPr>
        <p:spPr>
          <a:xfrm>
            <a:off x="2619350" y="2246000"/>
            <a:ext cx="31584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Our Journey</a:t>
            </a:r>
            <a:endParaRPr sz="4200">
              <a:solidFill>
                <a:schemeClr val="dk2"/>
              </a:solidFill>
            </a:endParaRPr>
          </a:p>
        </p:txBody>
      </p:sp>
      <p:sp>
        <p:nvSpPr>
          <p:cNvPr id="311" name="Google Shape;311;p65"/>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Feature Extraction</a:t>
            </a:r>
            <a:endParaRPr>
              <a:solidFill>
                <a:schemeClr val="dk2"/>
              </a:solidFill>
            </a:endParaRPr>
          </a:p>
        </p:txBody>
      </p:sp>
      <p:sp>
        <p:nvSpPr>
          <p:cNvPr id="312" name="Google Shape;312;p65"/>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Spectral_flux, ZCR, and others</a:t>
            </a:r>
            <a:endParaRPr/>
          </a:p>
        </p:txBody>
      </p:sp>
      <p:sp>
        <p:nvSpPr>
          <p:cNvPr id="313" name="Google Shape;313;p65"/>
          <p:cNvSpPr txBox="1"/>
          <p:nvPr>
            <p:ph idx="9" type="ctrTitle"/>
          </p:nvPr>
        </p:nvSpPr>
        <p:spPr>
          <a:xfrm>
            <a:off x="390296" y="1472654"/>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Initial Approach and Models</a:t>
            </a:r>
            <a:endParaRPr/>
          </a:p>
        </p:txBody>
      </p:sp>
      <p:sp>
        <p:nvSpPr>
          <p:cNvPr id="314" name="Google Shape;314;p65"/>
          <p:cNvSpPr txBox="1"/>
          <p:nvPr>
            <p:ph idx="13" type="subTitle"/>
          </p:nvPr>
        </p:nvSpPr>
        <p:spPr>
          <a:xfrm>
            <a:off x="690446" y="1927477"/>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Fully connected neural network and other algorithms</a:t>
            </a:r>
            <a:endParaRPr/>
          </a:p>
        </p:txBody>
      </p:sp>
      <p:sp>
        <p:nvSpPr>
          <p:cNvPr id="315" name="Google Shape;315;p65"/>
          <p:cNvSpPr txBox="1"/>
          <p:nvPr>
            <p:ph idx="3" type="title"/>
          </p:nvPr>
        </p:nvSpPr>
        <p:spPr>
          <a:xfrm>
            <a:off x="2118448" y="54444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01</a:t>
            </a:r>
            <a:endParaRPr>
              <a:solidFill>
                <a:schemeClr val="dk2"/>
              </a:solidFill>
            </a:endParaRPr>
          </a:p>
        </p:txBody>
      </p:sp>
      <p:sp>
        <p:nvSpPr>
          <p:cNvPr id="316" name="Google Shape;316;p65"/>
          <p:cNvSpPr txBox="1"/>
          <p:nvPr>
            <p:ph idx="5" type="title"/>
          </p:nvPr>
        </p:nvSpPr>
        <p:spPr>
          <a:xfrm>
            <a:off x="5604206" y="3044843"/>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03</a:t>
            </a:r>
            <a:endParaRPr>
              <a:solidFill>
                <a:schemeClr val="dk2"/>
              </a:solidFill>
            </a:endParaRPr>
          </a:p>
        </p:txBody>
      </p:sp>
      <p:sp>
        <p:nvSpPr>
          <p:cNvPr id="317" name="Google Shape;317;p65"/>
          <p:cNvSpPr txBox="1"/>
          <p:nvPr>
            <p:ph idx="4" type="title"/>
          </p:nvPr>
        </p:nvSpPr>
        <p:spPr>
          <a:xfrm>
            <a:off x="2105406" y="166820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02</a:t>
            </a:r>
            <a:endParaRPr>
              <a:solidFill>
                <a:schemeClr val="dk2"/>
              </a:solidFill>
            </a:endParaRPr>
          </a:p>
        </p:txBody>
      </p:sp>
      <p:cxnSp>
        <p:nvCxnSpPr>
          <p:cNvPr id="318" name="Google Shape;318;p65"/>
          <p:cNvCxnSpPr/>
          <p:nvPr/>
        </p:nvCxnSpPr>
        <p:spPr>
          <a:xfrm>
            <a:off x="3297225" y="0"/>
            <a:ext cx="0" cy="2393700"/>
          </a:xfrm>
          <a:prstGeom prst="straightConnector1">
            <a:avLst/>
          </a:prstGeom>
          <a:noFill/>
          <a:ln cap="flat" cmpd="sng" w="9525">
            <a:solidFill>
              <a:schemeClr val="dk2"/>
            </a:solidFill>
            <a:prstDash val="solid"/>
            <a:round/>
            <a:headEnd len="med" w="med" type="none"/>
            <a:tailEnd len="med" w="med" type="none"/>
          </a:ln>
        </p:spPr>
      </p:cxnSp>
      <p:cxnSp>
        <p:nvCxnSpPr>
          <p:cNvPr id="319" name="Google Shape;319;p65"/>
          <p:cNvCxnSpPr/>
          <p:nvPr/>
        </p:nvCxnSpPr>
        <p:spPr>
          <a:xfrm>
            <a:off x="5861950" y="3131400"/>
            <a:ext cx="0" cy="2030100"/>
          </a:xfrm>
          <a:prstGeom prst="straightConnector1">
            <a:avLst/>
          </a:prstGeom>
          <a:noFill/>
          <a:ln cap="flat" cmpd="sng" w="9525">
            <a:solidFill>
              <a:schemeClr val="dk2"/>
            </a:solidFill>
            <a:prstDash val="solid"/>
            <a:round/>
            <a:headEnd len="med" w="med" type="none"/>
            <a:tailEnd len="med" w="med" type="none"/>
          </a:ln>
        </p:spPr>
      </p:cxnSp>
      <p:sp>
        <p:nvSpPr>
          <p:cNvPr id="320" name="Google Shape;320;p65"/>
          <p:cNvSpPr txBox="1"/>
          <p:nvPr>
            <p:ph idx="6" type="title"/>
          </p:nvPr>
        </p:nvSpPr>
        <p:spPr>
          <a:xfrm>
            <a:off x="5978258" y="4006588"/>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04</a:t>
            </a:r>
            <a:endParaRPr>
              <a:solidFill>
                <a:schemeClr val="dk2"/>
              </a:solidFill>
            </a:endParaRPr>
          </a:p>
        </p:txBody>
      </p:sp>
      <p:sp>
        <p:nvSpPr>
          <p:cNvPr id="321" name="Google Shape;321;p65"/>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Convolutional Neural Network</a:t>
            </a:r>
            <a:endParaRPr>
              <a:solidFill>
                <a:schemeClr val="dk2"/>
              </a:solidFill>
            </a:endParaRPr>
          </a:p>
        </p:txBody>
      </p:sp>
      <p:sp>
        <p:nvSpPr>
          <p:cNvPr id="322" name="Google Shape;322;p65"/>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LOTS of trial and error</a:t>
            </a:r>
            <a:endParaRPr/>
          </a:p>
        </p:txBody>
      </p:sp>
      <p:sp>
        <p:nvSpPr>
          <p:cNvPr id="323" name="Google Shape;323;p65"/>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Final Model</a:t>
            </a:r>
            <a:endParaRPr>
              <a:solidFill>
                <a:schemeClr val="dk2"/>
              </a:solidFill>
            </a:endParaRPr>
          </a:p>
        </p:txBody>
      </p:sp>
      <p:sp>
        <p:nvSpPr>
          <p:cNvPr id="324" name="Google Shape;324;p65"/>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all </a:t>
            </a:r>
            <a:r>
              <a:rPr lang="en"/>
              <a:t>its</a:t>
            </a:r>
            <a:r>
              <a:rPr lang="en"/>
              <a:t> glory</a:t>
            </a:r>
            <a:endParaRPr/>
          </a:p>
        </p:txBody>
      </p:sp>
      <p:pic>
        <p:nvPicPr>
          <p:cNvPr id="325" name="Google Shape;325;p65"/>
          <p:cNvPicPr preferRelativeResize="0"/>
          <p:nvPr/>
        </p:nvPicPr>
        <p:blipFill>
          <a:blip r:embed="rId3">
            <a:alphaModFix/>
          </a:blip>
          <a:stretch>
            <a:fillRect/>
          </a:stretch>
        </p:blipFill>
        <p:spPr>
          <a:xfrm>
            <a:off x="4976685" y="298775"/>
            <a:ext cx="3461789" cy="1947225"/>
          </a:xfrm>
          <a:prstGeom prst="rect">
            <a:avLst/>
          </a:prstGeom>
          <a:noFill/>
          <a:ln cap="flat" cmpd="sng" w="19050">
            <a:solidFill>
              <a:schemeClr val="lt2"/>
            </a:solidFill>
            <a:prstDash val="solid"/>
            <a:round/>
            <a:headEnd len="sm" w="sm" type="none"/>
            <a:tailEnd len="sm" w="sm" type="none"/>
          </a:ln>
        </p:spPr>
      </p:pic>
      <p:pic>
        <p:nvPicPr>
          <p:cNvPr descr="Optimizing Neural Networks Tutorial using Keras (Image recognition ..." id="326" name="Google Shape;326;p65"/>
          <p:cNvPicPr preferRelativeResize="0"/>
          <p:nvPr/>
        </p:nvPicPr>
        <p:blipFill>
          <a:blip r:embed="rId4">
            <a:alphaModFix/>
          </a:blip>
          <a:stretch>
            <a:fillRect/>
          </a:stretch>
        </p:blipFill>
        <p:spPr>
          <a:xfrm>
            <a:off x="568325" y="2400850"/>
            <a:ext cx="2327846" cy="2570500"/>
          </a:xfrm>
          <a:prstGeom prst="rect">
            <a:avLst/>
          </a:prstGeom>
          <a:noFill/>
          <a:ln cap="flat" cmpd="sng" w="19050">
            <a:solidFill>
              <a:schemeClr val="lt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66"/>
          <p:cNvSpPr txBox="1"/>
          <p:nvPr>
            <p:ph type="ctrTitle"/>
          </p:nvPr>
        </p:nvSpPr>
        <p:spPr>
          <a:xfrm>
            <a:off x="1707475" y="227400"/>
            <a:ext cx="67467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FEATURE SELECTION</a:t>
            </a:r>
            <a:endParaRPr sz="4200"/>
          </a:p>
        </p:txBody>
      </p:sp>
      <p:sp>
        <p:nvSpPr>
          <p:cNvPr id="332" name="Google Shape;332;p66"/>
          <p:cNvSpPr txBox="1"/>
          <p:nvPr>
            <p:ph type="ctrTitle"/>
          </p:nvPr>
        </p:nvSpPr>
        <p:spPr>
          <a:xfrm>
            <a:off x="1770275" y="227400"/>
            <a:ext cx="65694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lt2"/>
                </a:solidFill>
              </a:rPr>
              <a:t>FEATURE SELECTION</a:t>
            </a:r>
            <a:endParaRPr sz="4200">
              <a:solidFill>
                <a:schemeClr val="lt2"/>
              </a:solidFill>
            </a:endParaRPr>
          </a:p>
        </p:txBody>
      </p:sp>
      <p:sp>
        <p:nvSpPr>
          <p:cNvPr id="333" name="Google Shape;333;p66"/>
          <p:cNvSpPr txBox="1"/>
          <p:nvPr>
            <p:ph idx="2" type="ctrTitle"/>
          </p:nvPr>
        </p:nvSpPr>
        <p:spPr>
          <a:xfrm>
            <a:off x="464475" y="1701563"/>
            <a:ext cx="1780500" cy="33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SPECTRAL FLUX</a:t>
            </a:r>
            <a:endParaRPr/>
          </a:p>
        </p:txBody>
      </p:sp>
      <p:sp>
        <p:nvSpPr>
          <p:cNvPr id="334" name="Google Shape;334;p66"/>
          <p:cNvSpPr txBox="1"/>
          <p:nvPr>
            <p:ph idx="1" type="subTitle"/>
          </p:nvPr>
        </p:nvSpPr>
        <p:spPr>
          <a:xfrm>
            <a:off x="556300" y="2100750"/>
            <a:ext cx="16254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“Squared difference between the normalized</a:t>
            </a:r>
            <a:endParaRPr sz="1300"/>
          </a:p>
          <a:p>
            <a:pPr indent="0" lvl="0" marL="0" rtl="0" algn="ctr">
              <a:spcBef>
                <a:spcPts val="0"/>
              </a:spcBef>
              <a:spcAft>
                <a:spcPts val="0"/>
              </a:spcAft>
              <a:buNone/>
            </a:pPr>
            <a:r>
              <a:rPr lang="en" sz="1300"/>
              <a:t>magnitudes of successive spectral distributions“</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100"/>
          </a:p>
        </p:txBody>
      </p:sp>
      <p:sp>
        <p:nvSpPr>
          <p:cNvPr id="335" name="Google Shape;335;p66"/>
          <p:cNvSpPr txBox="1"/>
          <p:nvPr>
            <p:ph idx="3" type="ctrTitle"/>
          </p:nvPr>
        </p:nvSpPr>
        <p:spPr>
          <a:xfrm>
            <a:off x="2167425" y="1803100"/>
            <a:ext cx="15774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SPECTRAL  CENTROID</a:t>
            </a:r>
            <a:endParaRPr/>
          </a:p>
        </p:txBody>
      </p:sp>
      <p:sp>
        <p:nvSpPr>
          <p:cNvPr id="336" name="Google Shape;336;p66"/>
          <p:cNvSpPr txBox="1"/>
          <p:nvPr>
            <p:ph idx="4" type="subTitle"/>
          </p:nvPr>
        </p:nvSpPr>
        <p:spPr>
          <a:xfrm>
            <a:off x="2229075" y="2100750"/>
            <a:ext cx="1477200" cy="68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Location of the center of mass of the magnitude spectrum.</a:t>
            </a:r>
            <a:endParaRPr sz="1300"/>
          </a:p>
          <a:p>
            <a:pPr indent="0" lvl="0" marL="0" rtl="0" algn="ctr">
              <a:spcBef>
                <a:spcPts val="0"/>
              </a:spcBef>
              <a:spcAft>
                <a:spcPts val="0"/>
              </a:spcAft>
              <a:buNone/>
            </a:pPr>
            <a:r>
              <a:t/>
            </a:r>
            <a:endParaRPr sz="1100"/>
          </a:p>
        </p:txBody>
      </p:sp>
      <p:sp>
        <p:nvSpPr>
          <p:cNvPr id="337" name="Google Shape;337;p66"/>
          <p:cNvSpPr txBox="1"/>
          <p:nvPr>
            <p:ph idx="5" type="ctrTitle"/>
          </p:nvPr>
        </p:nvSpPr>
        <p:spPr>
          <a:xfrm>
            <a:off x="3842025" y="1758800"/>
            <a:ext cx="16254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SPECTRAL ROLLOFF</a:t>
            </a:r>
            <a:endParaRPr/>
          </a:p>
        </p:txBody>
      </p:sp>
      <p:sp>
        <p:nvSpPr>
          <p:cNvPr id="338" name="Google Shape;338;p66"/>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rPr>
              <a:t>The frequency below which 85% of the total spectral energy lies.</a:t>
            </a:r>
            <a:endParaRPr sz="1300">
              <a:latin typeface="Roboto Condensed"/>
              <a:ea typeface="Roboto Condensed"/>
              <a:cs typeface="Roboto Condensed"/>
              <a:sym typeface="Roboto Condensed"/>
            </a:endParaRPr>
          </a:p>
        </p:txBody>
      </p:sp>
      <p:sp>
        <p:nvSpPr>
          <p:cNvPr id="339" name="Google Shape;339;p66"/>
          <p:cNvSpPr txBox="1"/>
          <p:nvPr>
            <p:ph idx="7" type="ctrTitle"/>
          </p:nvPr>
        </p:nvSpPr>
        <p:spPr>
          <a:xfrm>
            <a:off x="5008750" y="3913422"/>
            <a:ext cx="1780500" cy="52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ZERO CROSSING RATE (ZCR)</a:t>
            </a:r>
            <a:endParaRPr/>
          </a:p>
        </p:txBody>
      </p:sp>
      <p:sp>
        <p:nvSpPr>
          <p:cNvPr id="340" name="Google Shape;340;p66"/>
          <p:cNvSpPr txBox="1"/>
          <p:nvPr>
            <p:ph idx="8" type="subTitle"/>
          </p:nvPr>
        </p:nvSpPr>
        <p:spPr>
          <a:xfrm>
            <a:off x="5160400" y="4269225"/>
            <a:ext cx="14772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Font typeface="Arial"/>
              <a:buNone/>
            </a:pPr>
            <a:r>
              <a:rPr lang="en" sz="1300"/>
              <a:t>Measure of</a:t>
            </a:r>
            <a:r>
              <a:rPr lang="en" sz="1300"/>
              <a:t> how many times the raw signal crosses 0.</a:t>
            </a:r>
            <a:endParaRPr sz="1300"/>
          </a:p>
          <a:p>
            <a:pPr indent="0" lvl="0" marL="0" rtl="0" algn="ctr">
              <a:spcBef>
                <a:spcPts val="0"/>
              </a:spcBef>
              <a:spcAft>
                <a:spcPts val="0"/>
              </a:spcAft>
              <a:buNone/>
            </a:pPr>
            <a:r>
              <a:t/>
            </a:r>
            <a:endParaRPr/>
          </a:p>
        </p:txBody>
      </p:sp>
      <p:sp>
        <p:nvSpPr>
          <p:cNvPr id="341" name="Google Shape;341;p66"/>
          <p:cNvSpPr txBox="1"/>
          <p:nvPr>
            <p:ph idx="9" type="ctrTitle"/>
          </p:nvPr>
        </p:nvSpPr>
        <p:spPr>
          <a:xfrm>
            <a:off x="7124300" y="3913422"/>
            <a:ext cx="1780500" cy="52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MAXIMUM AMPLITUDE</a:t>
            </a:r>
            <a:endParaRPr/>
          </a:p>
        </p:txBody>
      </p:sp>
      <p:sp>
        <p:nvSpPr>
          <p:cNvPr id="342" name="Google Shape;342;p66"/>
          <p:cNvSpPr txBox="1"/>
          <p:nvPr>
            <p:ph idx="13" type="subTitle"/>
          </p:nvPr>
        </p:nvSpPr>
        <p:spPr>
          <a:xfrm>
            <a:off x="7281025" y="4253775"/>
            <a:ext cx="1477200" cy="73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Calculate the max amplitude from the fourier transform.</a:t>
            </a:r>
            <a:endParaRPr sz="1300"/>
          </a:p>
          <a:p>
            <a:pPr indent="0" lvl="0" marL="0" rtl="0" algn="ctr">
              <a:spcBef>
                <a:spcPts val="0"/>
              </a:spcBef>
              <a:spcAft>
                <a:spcPts val="0"/>
              </a:spcAft>
              <a:buNone/>
            </a:pPr>
            <a:r>
              <a:t/>
            </a:r>
            <a:endParaRPr/>
          </a:p>
        </p:txBody>
      </p:sp>
      <p:cxnSp>
        <p:nvCxnSpPr>
          <p:cNvPr id="343" name="Google Shape;343;p66"/>
          <p:cNvCxnSpPr/>
          <p:nvPr/>
        </p:nvCxnSpPr>
        <p:spPr>
          <a:xfrm rot="10800000">
            <a:off x="0" y="1637175"/>
            <a:ext cx="5334600" cy="0"/>
          </a:xfrm>
          <a:prstGeom prst="straightConnector1">
            <a:avLst/>
          </a:prstGeom>
          <a:noFill/>
          <a:ln cap="flat" cmpd="sng" w="9525">
            <a:solidFill>
              <a:schemeClr val="dk2"/>
            </a:solidFill>
            <a:prstDash val="solid"/>
            <a:round/>
            <a:headEnd len="med" w="med" type="none"/>
            <a:tailEnd len="med" w="med" type="none"/>
          </a:ln>
        </p:spPr>
      </p:cxnSp>
      <p:cxnSp>
        <p:nvCxnSpPr>
          <p:cNvPr id="344" name="Google Shape;344;p66"/>
          <p:cNvCxnSpPr/>
          <p:nvPr/>
        </p:nvCxnSpPr>
        <p:spPr>
          <a:xfrm flipH="1">
            <a:off x="4798400" y="3825100"/>
            <a:ext cx="4653600" cy="24300"/>
          </a:xfrm>
          <a:prstGeom prst="straightConnector1">
            <a:avLst/>
          </a:prstGeom>
          <a:noFill/>
          <a:ln cap="flat" cmpd="sng" w="9525">
            <a:solidFill>
              <a:schemeClr val="dk2"/>
            </a:solidFill>
            <a:prstDash val="solid"/>
            <a:round/>
            <a:headEnd len="med" w="med" type="none"/>
            <a:tailEnd len="med" w="med" type="none"/>
          </a:ln>
        </p:spPr>
      </p:cxnSp>
      <p:grpSp>
        <p:nvGrpSpPr>
          <p:cNvPr id="345" name="Google Shape;345;p66"/>
          <p:cNvGrpSpPr/>
          <p:nvPr/>
        </p:nvGrpSpPr>
        <p:grpSpPr>
          <a:xfrm>
            <a:off x="1211211" y="1111556"/>
            <a:ext cx="334886" cy="334886"/>
            <a:chOff x="-23245675" y="3148525"/>
            <a:chExt cx="296150" cy="296150"/>
          </a:xfrm>
        </p:grpSpPr>
        <p:sp>
          <p:nvSpPr>
            <p:cNvPr id="346" name="Google Shape;346;p66"/>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6"/>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6"/>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66"/>
          <p:cNvSpPr/>
          <p:nvPr/>
        </p:nvSpPr>
        <p:spPr>
          <a:xfrm>
            <a:off x="2829883" y="1108130"/>
            <a:ext cx="342995" cy="341723"/>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 name="Google Shape;350;p66"/>
          <p:cNvGrpSpPr/>
          <p:nvPr/>
        </p:nvGrpSpPr>
        <p:grpSpPr>
          <a:xfrm>
            <a:off x="4438647" y="1154643"/>
            <a:ext cx="266703" cy="248699"/>
            <a:chOff x="4266350" y="1299050"/>
            <a:chExt cx="305642" cy="327192"/>
          </a:xfrm>
        </p:grpSpPr>
        <p:sp>
          <p:nvSpPr>
            <p:cNvPr id="351" name="Google Shape;351;p66"/>
            <p:cNvSpPr/>
            <p:nvPr/>
          </p:nvSpPr>
          <p:spPr>
            <a:xfrm>
              <a:off x="4266350" y="1299050"/>
              <a:ext cx="226800" cy="230700"/>
            </a:xfrm>
            <a:prstGeom prst="bentArrow">
              <a:avLst>
                <a:gd fmla="val 33815" name="adj1"/>
                <a:gd fmla="val 25839" name="adj2"/>
                <a:gd fmla="val 33921" name="adj3"/>
                <a:gd fmla="val 42107"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6"/>
            <p:cNvSpPr/>
            <p:nvPr/>
          </p:nvSpPr>
          <p:spPr>
            <a:xfrm rot="10800000">
              <a:off x="4345192" y="1395542"/>
              <a:ext cx="226800" cy="230700"/>
            </a:xfrm>
            <a:prstGeom prst="bentArrow">
              <a:avLst>
                <a:gd fmla="val 32734" name="adj1"/>
                <a:gd fmla="val 25000" name="adj2"/>
                <a:gd fmla="val 35923" name="adj3"/>
                <a:gd fmla="val 43750"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66"/>
          <p:cNvGrpSpPr/>
          <p:nvPr/>
        </p:nvGrpSpPr>
        <p:grpSpPr>
          <a:xfrm>
            <a:off x="5725353" y="3411635"/>
            <a:ext cx="348568" cy="349449"/>
            <a:chOff x="-61783350" y="3743950"/>
            <a:chExt cx="316650" cy="317450"/>
          </a:xfrm>
        </p:grpSpPr>
        <p:sp>
          <p:nvSpPr>
            <p:cNvPr id="354" name="Google Shape;354;p6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66"/>
          <p:cNvGrpSpPr/>
          <p:nvPr/>
        </p:nvGrpSpPr>
        <p:grpSpPr>
          <a:xfrm>
            <a:off x="7870525" y="3519474"/>
            <a:ext cx="313451" cy="241597"/>
            <a:chOff x="7624600" y="3155899"/>
            <a:chExt cx="313451" cy="241597"/>
          </a:xfrm>
        </p:grpSpPr>
        <p:sp>
          <p:nvSpPr>
            <p:cNvPr id="357" name="Google Shape;357;p66"/>
            <p:cNvSpPr/>
            <p:nvPr/>
          </p:nvSpPr>
          <p:spPr>
            <a:xfrm>
              <a:off x="7743300" y="3175750"/>
              <a:ext cx="55200" cy="58200"/>
            </a:xfrm>
            <a:prstGeom prst="triangle">
              <a:avLst>
                <a:gd fmla="val 47892"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66"/>
            <p:cNvGrpSpPr/>
            <p:nvPr/>
          </p:nvGrpSpPr>
          <p:grpSpPr>
            <a:xfrm>
              <a:off x="7624600" y="3155899"/>
              <a:ext cx="313451" cy="241597"/>
              <a:chOff x="7751536" y="3142025"/>
              <a:chExt cx="179700" cy="183000"/>
            </a:xfrm>
          </p:grpSpPr>
          <p:cxnSp>
            <p:nvCxnSpPr>
              <p:cNvPr id="359" name="Google Shape;359;p66"/>
              <p:cNvCxnSpPr/>
              <p:nvPr/>
            </p:nvCxnSpPr>
            <p:spPr>
              <a:xfrm flipH="1">
                <a:off x="7753775" y="3142025"/>
                <a:ext cx="900" cy="183000"/>
              </a:xfrm>
              <a:prstGeom prst="straightConnector1">
                <a:avLst/>
              </a:prstGeom>
              <a:noFill/>
              <a:ln cap="flat" cmpd="sng" w="19050">
                <a:solidFill>
                  <a:schemeClr val="dk1"/>
                </a:solidFill>
                <a:prstDash val="solid"/>
                <a:round/>
                <a:headEnd len="med" w="med" type="none"/>
                <a:tailEnd len="med" w="med" type="none"/>
              </a:ln>
            </p:spPr>
          </p:cxnSp>
          <p:cxnSp>
            <p:nvCxnSpPr>
              <p:cNvPr id="360" name="Google Shape;360;p66"/>
              <p:cNvCxnSpPr/>
              <p:nvPr/>
            </p:nvCxnSpPr>
            <p:spPr>
              <a:xfrm flipH="1" rot="10800000">
                <a:off x="7751536" y="3316658"/>
                <a:ext cx="179700" cy="900"/>
              </a:xfrm>
              <a:prstGeom prst="straightConnector1">
                <a:avLst/>
              </a:prstGeom>
              <a:noFill/>
              <a:ln cap="flat" cmpd="sng" w="19050">
                <a:solidFill>
                  <a:schemeClr val="dk1"/>
                </a:solidFill>
                <a:prstDash val="solid"/>
                <a:round/>
                <a:headEnd len="med" w="med" type="none"/>
                <a:tailEnd len="med" w="med" type="none"/>
              </a:ln>
            </p:spPr>
          </p:cxnSp>
        </p:grpSp>
        <p:grpSp>
          <p:nvGrpSpPr>
            <p:cNvPr id="361" name="Google Shape;361;p66"/>
            <p:cNvGrpSpPr/>
            <p:nvPr/>
          </p:nvGrpSpPr>
          <p:grpSpPr>
            <a:xfrm>
              <a:off x="7703391" y="3206972"/>
              <a:ext cx="134356" cy="126374"/>
              <a:chOff x="7813425" y="3170375"/>
              <a:chExt cx="56700" cy="87900"/>
            </a:xfrm>
          </p:grpSpPr>
          <p:cxnSp>
            <p:nvCxnSpPr>
              <p:cNvPr id="362" name="Google Shape;362;p66"/>
              <p:cNvCxnSpPr/>
              <p:nvPr/>
            </p:nvCxnSpPr>
            <p:spPr>
              <a:xfrm flipH="1" rot="10800000">
                <a:off x="7813425" y="3170375"/>
                <a:ext cx="28500" cy="87900"/>
              </a:xfrm>
              <a:prstGeom prst="straightConnector1">
                <a:avLst/>
              </a:prstGeom>
              <a:noFill/>
              <a:ln cap="flat" cmpd="sng" w="28575">
                <a:solidFill>
                  <a:schemeClr val="dk1"/>
                </a:solidFill>
                <a:prstDash val="solid"/>
                <a:round/>
                <a:headEnd len="med" w="med" type="none"/>
                <a:tailEnd len="med" w="med" type="none"/>
              </a:ln>
            </p:spPr>
          </p:cxnSp>
          <p:cxnSp>
            <p:nvCxnSpPr>
              <p:cNvPr id="363" name="Google Shape;363;p66"/>
              <p:cNvCxnSpPr/>
              <p:nvPr/>
            </p:nvCxnSpPr>
            <p:spPr>
              <a:xfrm rot="10800000">
                <a:off x="7841925" y="3171575"/>
                <a:ext cx="28200" cy="85500"/>
              </a:xfrm>
              <a:prstGeom prst="straightConnector1">
                <a:avLst/>
              </a:prstGeom>
              <a:noFill/>
              <a:ln cap="flat" cmpd="sng" w="28575">
                <a:solidFill>
                  <a:schemeClr val="dk1"/>
                </a:solidFill>
                <a:prstDash val="solid"/>
                <a:round/>
                <a:headEnd len="med" w="med" type="none"/>
                <a:tailEnd len="med" w="med" type="none"/>
              </a:ln>
            </p:spPr>
          </p:cxnSp>
        </p:grpSp>
      </p:grpSp>
      <p:pic>
        <p:nvPicPr>
          <p:cNvPr id="364" name="Google Shape;364;p66"/>
          <p:cNvPicPr preferRelativeResize="0"/>
          <p:nvPr/>
        </p:nvPicPr>
        <p:blipFill>
          <a:blip r:embed="rId3">
            <a:alphaModFix/>
          </a:blip>
          <a:stretch>
            <a:fillRect/>
          </a:stretch>
        </p:blipFill>
        <p:spPr>
          <a:xfrm>
            <a:off x="542023" y="3485825"/>
            <a:ext cx="1625400" cy="471399"/>
          </a:xfrm>
          <a:prstGeom prst="rect">
            <a:avLst/>
          </a:prstGeom>
          <a:noFill/>
          <a:ln cap="flat" cmpd="sng" w="28575">
            <a:solidFill>
              <a:schemeClr val="dk1"/>
            </a:solidFill>
            <a:prstDash val="solid"/>
            <a:round/>
            <a:headEnd len="sm" w="sm" type="none"/>
            <a:tailEnd len="sm" w="sm" type="none"/>
          </a:ln>
        </p:spPr>
      </p:pic>
      <p:pic>
        <p:nvPicPr>
          <p:cNvPr id="365" name="Google Shape;365;p66"/>
          <p:cNvPicPr preferRelativeResize="0"/>
          <p:nvPr/>
        </p:nvPicPr>
        <p:blipFill>
          <a:blip r:embed="rId4">
            <a:alphaModFix/>
          </a:blip>
          <a:stretch>
            <a:fillRect/>
          </a:stretch>
        </p:blipFill>
        <p:spPr>
          <a:xfrm>
            <a:off x="2414509" y="3212725"/>
            <a:ext cx="1021891" cy="733800"/>
          </a:xfrm>
          <a:prstGeom prst="rect">
            <a:avLst/>
          </a:prstGeom>
          <a:noFill/>
          <a:ln cap="flat" cmpd="sng" w="28575">
            <a:solidFill>
              <a:schemeClr val="dk1"/>
            </a:solidFill>
            <a:prstDash val="solid"/>
            <a:round/>
            <a:headEnd len="sm" w="sm" type="none"/>
            <a:tailEnd len="sm" w="sm" type="none"/>
          </a:ln>
        </p:spPr>
      </p:pic>
      <p:pic>
        <p:nvPicPr>
          <p:cNvPr id="366" name="Google Shape;366;p66"/>
          <p:cNvPicPr preferRelativeResize="0"/>
          <p:nvPr/>
        </p:nvPicPr>
        <p:blipFill>
          <a:blip r:embed="rId5">
            <a:alphaModFix/>
          </a:blip>
          <a:stretch>
            <a:fillRect/>
          </a:stretch>
        </p:blipFill>
        <p:spPr>
          <a:xfrm>
            <a:off x="3768176" y="3203825"/>
            <a:ext cx="1625400" cy="467919"/>
          </a:xfrm>
          <a:prstGeom prst="rect">
            <a:avLst/>
          </a:prstGeom>
          <a:noFill/>
          <a:ln cap="flat" cmpd="sng" w="28575">
            <a:solidFill>
              <a:schemeClr val="dk1"/>
            </a:solidFill>
            <a:prstDash val="solid"/>
            <a:round/>
            <a:headEnd len="sm" w="sm" type="none"/>
            <a:tailEnd len="sm" w="sm" type="none"/>
          </a:ln>
        </p:spPr>
      </p:pic>
      <p:pic>
        <p:nvPicPr>
          <p:cNvPr id="367" name="Google Shape;367;p66"/>
          <p:cNvPicPr preferRelativeResize="0"/>
          <p:nvPr/>
        </p:nvPicPr>
        <p:blipFill>
          <a:blip r:embed="rId6">
            <a:alphaModFix/>
          </a:blip>
          <a:stretch>
            <a:fillRect/>
          </a:stretch>
        </p:blipFill>
        <p:spPr>
          <a:xfrm>
            <a:off x="2438805" y="4378400"/>
            <a:ext cx="2637595" cy="4714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7"/>
          <p:cNvSpPr txBox="1"/>
          <p:nvPr>
            <p:ph type="ctrTitle"/>
          </p:nvPr>
        </p:nvSpPr>
        <p:spPr>
          <a:xfrm>
            <a:off x="731526" y="29102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SIGNAL SELECTION</a:t>
            </a:r>
            <a:endParaRPr sz="4200"/>
          </a:p>
        </p:txBody>
      </p:sp>
      <p:sp>
        <p:nvSpPr>
          <p:cNvPr id="373" name="Google Shape;373;p67"/>
          <p:cNvSpPr txBox="1"/>
          <p:nvPr>
            <p:ph type="ctrTitle"/>
          </p:nvPr>
        </p:nvSpPr>
        <p:spPr>
          <a:xfrm>
            <a:off x="718601" y="28177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lt2"/>
                </a:solidFill>
              </a:rPr>
              <a:t>SIGNAL</a:t>
            </a:r>
            <a:r>
              <a:rPr lang="en" sz="4200">
                <a:solidFill>
                  <a:schemeClr val="lt2"/>
                </a:solidFill>
              </a:rPr>
              <a:t> SELECTION</a:t>
            </a:r>
            <a:endParaRPr sz="4200"/>
          </a:p>
        </p:txBody>
      </p:sp>
      <p:sp>
        <p:nvSpPr>
          <p:cNvPr id="374" name="Google Shape;374;p67"/>
          <p:cNvSpPr txBox="1"/>
          <p:nvPr/>
        </p:nvSpPr>
        <p:spPr>
          <a:xfrm>
            <a:off x="460075" y="1070025"/>
            <a:ext cx="8308800" cy="3625200"/>
          </a:xfrm>
          <a:prstGeom prst="rect">
            <a:avLst/>
          </a:prstGeom>
          <a:noFill/>
          <a:ln>
            <a:noFill/>
          </a:ln>
        </p:spPr>
        <p:txBody>
          <a:bodyPr anchorCtr="0" anchor="t" bIns="91425" lIns="91425" spcFirstLastPara="1" rIns="91425" wrap="square" tIns="91425">
            <a:noAutofit/>
          </a:bodyPr>
          <a:lstStyle/>
          <a:p>
            <a:pPr indent="-342900" lvl="0" marL="457200" rtl="0" algn="l">
              <a:spcBef>
                <a:spcPts val="1000"/>
              </a:spcBef>
              <a:spcAft>
                <a:spcPts val="0"/>
              </a:spcAft>
              <a:buClr>
                <a:srgbClr val="FFFFFF"/>
              </a:buClr>
              <a:buSzPts val="1800"/>
              <a:buFont typeface="Exo 2"/>
              <a:buChar char="●"/>
            </a:pPr>
            <a:r>
              <a:rPr lang="en" sz="1800">
                <a:solidFill>
                  <a:srgbClr val="FFFFFF"/>
                </a:solidFill>
                <a:latin typeface="Exo 2"/>
                <a:ea typeface="Exo 2"/>
                <a:cs typeface="Exo 2"/>
                <a:sym typeface="Exo 2"/>
              </a:rPr>
              <a:t>Preliminary research:</a:t>
            </a:r>
            <a:endParaRPr sz="1800">
              <a:solidFill>
                <a:srgbClr val="FFFFFF"/>
              </a:solidFill>
              <a:latin typeface="Exo 2"/>
              <a:ea typeface="Exo 2"/>
              <a:cs typeface="Exo 2"/>
              <a:sym typeface="Exo 2"/>
            </a:endParaRPr>
          </a:p>
          <a:p>
            <a:pPr indent="-330200" lvl="1" marL="914400" rtl="0" algn="l">
              <a:spcBef>
                <a:spcPts val="1000"/>
              </a:spcBef>
              <a:spcAft>
                <a:spcPts val="0"/>
              </a:spcAft>
              <a:buClr>
                <a:srgbClr val="FFFFFF"/>
              </a:buClr>
              <a:buSzPts val="1600"/>
              <a:buFont typeface="Exo 2"/>
              <a:buChar char="○"/>
            </a:pPr>
            <a:r>
              <a:rPr lang="en" sz="1600">
                <a:solidFill>
                  <a:srgbClr val="FFFFFF"/>
                </a:solidFill>
                <a:latin typeface="Exo 2"/>
                <a:ea typeface="Exo 2"/>
                <a:cs typeface="Exo 2"/>
                <a:sym typeface="Exo 2"/>
              </a:rPr>
              <a:t>REM &amp; Arousal brain waves near identical</a:t>
            </a:r>
            <a:endParaRPr sz="1600">
              <a:solidFill>
                <a:srgbClr val="FFFFFF"/>
              </a:solidFill>
              <a:latin typeface="Exo 2"/>
              <a:ea typeface="Exo 2"/>
              <a:cs typeface="Exo 2"/>
              <a:sym typeface="Exo 2"/>
            </a:endParaRPr>
          </a:p>
          <a:p>
            <a:pPr indent="-330200" lvl="1" marL="914400" rtl="0" algn="l">
              <a:spcBef>
                <a:spcPts val="1000"/>
              </a:spcBef>
              <a:spcAft>
                <a:spcPts val="0"/>
              </a:spcAft>
              <a:buClr>
                <a:srgbClr val="FFFFFF"/>
              </a:buClr>
              <a:buSzPts val="1600"/>
              <a:buFont typeface="Exo 2"/>
              <a:buChar char="○"/>
            </a:pPr>
            <a:r>
              <a:rPr lang="en" sz="1600">
                <a:solidFill>
                  <a:srgbClr val="FFFFFF"/>
                </a:solidFill>
                <a:latin typeface="Exo 2"/>
                <a:ea typeface="Exo 2"/>
                <a:cs typeface="Exo 2"/>
                <a:sym typeface="Exo 2"/>
              </a:rPr>
              <a:t>Brain wave overlap a</a:t>
            </a:r>
            <a:r>
              <a:rPr lang="en" sz="1600">
                <a:solidFill>
                  <a:srgbClr val="FFFFFF"/>
                </a:solidFill>
                <a:latin typeface="Exo 2"/>
                <a:ea typeface="Exo 2"/>
                <a:cs typeface="Exo 2"/>
                <a:sym typeface="Exo 2"/>
              </a:rPr>
              <a:t>mong</a:t>
            </a:r>
            <a:r>
              <a:rPr lang="en" sz="1600">
                <a:solidFill>
                  <a:srgbClr val="FFFFFF"/>
                </a:solidFill>
                <a:latin typeface="Exo 2"/>
                <a:ea typeface="Exo 2"/>
                <a:cs typeface="Exo 2"/>
                <a:sym typeface="Exo 2"/>
              </a:rPr>
              <a:t> different sleep stages</a:t>
            </a:r>
            <a:endParaRPr sz="1600">
              <a:solidFill>
                <a:srgbClr val="FFFFFF"/>
              </a:solidFill>
              <a:latin typeface="Exo 2"/>
              <a:ea typeface="Exo 2"/>
              <a:cs typeface="Exo 2"/>
              <a:sym typeface="Exo 2"/>
            </a:endParaRPr>
          </a:p>
          <a:p>
            <a:pPr indent="-342900" lvl="0" marL="457200" rtl="0" algn="l">
              <a:spcBef>
                <a:spcPts val="1000"/>
              </a:spcBef>
              <a:spcAft>
                <a:spcPts val="0"/>
              </a:spcAft>
              <a:buClr>
                <a:srgbClr val="FFFFFF"/>
              </a:buClr>
              <a:buSzPts val="1800"/>
              <a:buFont typeface="Exo 2"/>
              <a:buChar char="●"/>
            </a:pPr>
            <a:r>
              <a:rPr lang="en" sz="1800">
                <a:solidFill>
                  <a:srgbClr val="FFFFFF"/>
                </a:solidFill>
                <a:latin typeface="Exo 2"/>
                <a:ea typeface="Exo 2"/>
                <a:cs typeface="Exo 2"/>
                <a:sym typeface="Exo 2"/>
              </a:rPr>
              <a:t>EEG signals are necessary for accurate classification</a:t>
            </a:r>
            <a:endParaRPr sz="1800">
              <a:solidFill>
                <a:srgbClr val="FFFFFF"/>
              </a:solidFill>
              <a:latin typeface="Exo 2"/>
              <a:ea typeface="Exo 2"/>
              <a:cs typeface="Exo 2"/>
              <a:sym typeface="Exo 2"/>
            </a:endParaRPr>
          </a:p>
          <a:p>
            <a:pPr indent="-342900" lvl="0" marL="457200" rtl="0" algn="l">
              <a:spcBef>
                <a:spcPts val="1000"/>
              </a:spcBef>
              <a:spcAft>
                <a:spcPts val="0"/>
              </a:spcAft>
              <a:buClr>
                <a:srgbClr val="FFFFFF"/>
              </a:buClr>
              <a:buSzPts val="1800"/>
              <a:buFont typeface="Exo 2"/>
              <a:buChar char="●"/>
            </a:pPr>
            <a:r>
              <a:rPr lang="en" sz="1800">
                <a:solidFill>
                  <a:srgbClr val="FFFFFF"/>
                </a:solidFill>
                <a:latin typeface="Exo 2"/>
                <a:ea typeface="Exo 2"/>
                <a:cs typeface="Exo 2"/>
                <a:sym typeface="Exo 2"/>
              </a:rPr>
              <a:t>Further research:</a:t>
            </a:r>
            <a:endParaRPr sz="1600">
              <a:solidFill>
                <a:srgbClr val="FFFFFF"/>
              </a:solidFill>
              <a:latin typeface="Exo 2"/>
              <a:ea typeface="Exo 2"/>
              <a:cs typeface="Exo 2"/>
              <a:sym typeface="Exo 2"/>
            </a:endParaRPr>
          </a:p>
          <a:p>
            <a:pPr indent="-330200" lvl="1" marL="914400" rtl="0" algn="l">
              <a:spcBef>
                <a:spcPts val="1000"/>
              </a:spcBef>
              <a:spcAft>
                <a:spcPts val="0"/>
              </a:spcAft>
              <a:buClr>
                <a:srgbClr val="FFFFFF"/>
              </a:buClr>
              <a:buSzPts val="1600"/>
              <a:buFont typeface="Exo 2"/>
              <a:buChar char="○"/>
            </a:pPr>
            <a:r>
              <a:rPr lang="en" sz="1600">
                <a:solidFill>
                  <a:srgbClr val="FFFFFF"/>
                </a:solidFill>
                <a:latin typeface="Exo 2"/>
                <a:ea typeface="Exo 2"/>
                <a:cs typeface="Exo 2"/>
                <a:sym typeface="Exo 2"/>
              </a:rPr>
              <a:t>Other signals are only effective if combined with EEG signals</a:t>
            </a:r>
            <a:endParaRPr sz="1800">
              <a:solidFill>
                <a:srgbClr val="FFFFFF"/>
              </a:solidFill>
              <a:latin typeface="Exo 2"/>
              <a:ea typeface="Exo 2"/>
              <a:cs typeface="Exo 2"/>
              <a:sym typeface="Exo 2"/>
            </a:endParaRPr>
          </a:p>
          <a:p>
            <a:pPr indent="0" lvl="0" marL="0" rtl="0" algn="l">
              <a:spcBef>
                <a:spcPts val="1000"/>
              </a:spcBef>
              <a:spcAft>
                <a:spcPts val="0"/>
              </a:spcAft>
              <a:buNone/>
            </a:pPr>
            <a:r>
              <a:t/>
            </a:r>
            <a:endParaRPr sz="2400">
              <a:solidFill>
                <a:srgbClr val="FFFFFF"/>
              </a:solidFill>
              <a:latin typeface="Exo 2"/>
              <a:ea typeface="Exo 2"/>
              <a:cs typeface="Exo 2"/>
              <a:sym typeface="Exo 2"/>
            </a:endParaRPr>
          </a:p>
        </p:txBody>
      </p:sp>
      <p:sp>
        <p:nvSpPr>
          <p:cNvPr id="375" name="Google Shape;375;p67"/>
          <p:cNvSpPr txBox="1"/>
          <p:nvPr/>
        </p:nvSpPr>
        <p:spPr>
          <a:xfrm>
            <a:off x="1211825" y="987900"/>
            <a:ext cx="4253700" cy="9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Roboto Condensed"/>
              <a:ea typeface="Roboto Condensed"/>
              <a:cs typeface="Roboto Condensed"/>
              <a:sym typeface="Roboto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Preliminary Models</a:t>
            </a:r>
            <a:endParaRPr sz="4200">
              <a:solidFill>
                <a:schemeClr val="dk2"/>
              </a:solidFill>
            </a:endParaRPr>
          </a:p>
        </p:txBody>
      </p:sp>
      <p:sp>
        <p:nvSpPr>
          <p:cNvPr id="381" name="Google Shape;381;p68"/>
          <p:cNvSpPr txBox="1"/>
          <p:nvPr/>
        </p:nvSpPr>
        <p:spPr>
          <a:xfrm>
            <a:off x="3874904" y="1084115"/>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MARS</a:t>
            </a:r>
            <a:endParaRPr b="1">
              <a:solidFill>
                <a:schemeClr val="lt1"/>
              </a:solidFill>
              <a:latin typeface="Exo 2"/>
              <a:ea typeface="Exo 2"/>
              <a:cs typeface="Exo 2"/>
              <a:sym typeface="Exo 2"/>
            </a:endParaRPr>
          </a:p>
        </p:txBody>
      </p:sp>
      <p:sp>
        <p:nvSpPr>
          <p:cNvPr id="382" name="Google Shape;382;p68"/>
          <p:cNvSpPr txBox="1"/>
          <p:nvPr/>
        </p:nvSpPr>
        <p:spPr>
          <a:xfrm>
            <a:off x="581050" y="2286088"/>
            <a:ext cx="2673600" cy="42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00FFCD"/>
                </a:solidFill>
                <a:latin typeface="Exo 2"/>
                <a:ea typeface="Exo 2"/>
                <a:cs typeface="Exo 2"/>
                <a:sym typeface="Exo 2"/>
              </a:rPr>
              <a:t>NEURAL NETWORK</a:t>
            </a:r>
            <a:endParaRPr b="1" sz="1800">
              <a:solidFill>
                <a:srgbClr val="00FFCD"/>
              </a:solidFill>
              <a:latin typeface="Exo 2"/>
              <a:ea typeface="Exo 2"/>
              <a:cs typeface="Exo 2"/>
              <a:sym typeface="Exo 2"/>
            </a:endParaRPr>
          </a:p>
        </p:txBody>
      </p:sp>
      <p:sp>
        <p:nvSpPr>
          <p:cNvPr id="383" name="Google Shape;383;p68"/>
          <p:cNvSpPr txBox="1"/>
          <p:nvPr/>
        </p:nvSpPr>
        <p:spPr>
          <a:xfrm>
            <a:off x="831275" y="2713600"/>
            <a:ext cx="2093100" cy="138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Condensed"/>
                <a:ea typeface="Roboto Condensed"/>
                <a:cs typeface="Roboto Condensed"/>
                <a:sym typeface="Roboto Condensed"/>
              </a:rPr>
              <a:t>Validation accurac</a:t>
            </a:r>
            <a:r>
              <a:rPr lang="en" sz="1500">
                <a:solidFill>
                  <a:srgbClr val="FFFFFF"/>
                </a:solidFill>
                <a:latin typeface="Roboto Condensed"/>
                <a:ea typeface="Roboto Condensed"/>
                <a:cs typeface="Roboto Condensed"/>
                <a:sym typeface="Roboto Condensed"/>
              </a:rPr>
              <a:t>y </a:t>
            </a:r>
            <a:r>
              <a:rPr lang="en" sz="1500">
                <a:solidFill>
                  <a:srgbClr val="FFFFFF"/>
                </a:solidFill>
                <a:latin typeface="Roboto Condensed"/>
                <a:ea typeface="Roboto Condensed"/>
                <a:cs typeface="Roboto Condensed"/>
                <a:sym typeface="Roboto Condensed"/>
              </a:rPr>
              <a:t>lower than other methods</a:t>
            </a:r>
            <a:endParaRPr sz="1500">
              <a:solidFill>
                <a:srgbClr val="FFFFFF"/>
              </a:solidFill>
              <a:latin typeface="Roboto Condensed"/>
              <a:ea typeface="Roboto Condensed"/>
              <a:cs typeface="Roboto Condensed"/>
              <a:sym typeface="Roboto Condensed"/>
            </a:endParaRPr>
          </a:p>
          <a:p>
            <a:pPr indent="0" lvl="0" marL="0" rtl="0" algn="ctr">
              <a:spcBef>
                <a:spcPts val="0"/>
              </a:spcBef>
              <a:spcAft>
                <a:spcPts val="0"/>
              </a:spcAft>
              <a:buNone/>
            </a:pPr>
            <a:r>
              <a:rPr lang="en" sz="1500">
                <a:solidFill>
                  <a:srgbClr val="FFFFFF"/>
                </a:solidFill>
                <a:latin typeface="Roboto Condensed"/>
                <a:ea typeface="Roboto Condensed"/>
                <a:cs typeface="Roboto Condensed"/>
                <a:sym typeface="Roboto Condensed"/>
              </a:rPr>
              <a:t>Low MCC </a:t>
            </a:r>
            <a:endParaRPr sz="1500">
              <a:solidFill>
                <a:srgbClr val="FFFFFF"/>
              </a:solidFill>
              <a:latin typeface="Roboto Condensed"/>
              <a:ea typeface="Roboto Condensed"/>
              <a:cs typeface="Roboto Condensed"/>
              <a:sym typeface="Roboto Condensed"/>
            </a:endParaRPr>
          </a:p>
          <a:p>
            <a:pPr indent="0" lvl="0" marL="0" rtl="0" algn="ctr">
              <a:spcBef>
                <a:spcPts val="0"/>
              </a:spcBef>
              <a:spcAft>
                <a:spcPts val="0"/>
              </a:spcAft>
              <a:buNone/>
            </a:pPr>
            <a:r>
              <a:rPr lang="en" sz="1500">
                <a:solidFill>
                  <a:srgbClr val="FFFFFF"/>
                </a:solidFill>
                <a:latin typeface="Roboto Condensed"/>
                <a:ea typeface="Roboto Condensed"/>
                <a:cs typeface="Roboto Condensed"/>
                <a:sym typeface="Roboto Condensed"/>
              </a:rPr>
              <a:t>Many layers needed to improve results (longer runtime)</a:t>
            </a:r>
            <a:endParaRPr sz="1500">
              <a:solidFill>
                <a:srgbClr val="FFFFFF"/>
              </a:solidFill>
              <a:latin typeface="Roboto Condensed"/>
              <a:ea typeface="Roboto Condensed"/>
              <a:cs typeface="Roboto Condensed"/>
              <a:sym typeface="Roboto Condensed"/>
            </a:endParaRPr>
          </a:p>
          <a:p>
            <a:pPr indent="0" lvl="0" marL="0" rtl="0" algn="ctr">
              <a:spcBef>
                <a:spcPts val="0"/>
              </a:spcBef>
              <a:spcAft>
                <a:spcPts val="0"/>
              </a:spcAft>
              <a:buNone/>
            </a:pPr>
            <a:r>
              <a:t/>
            </a:r>
            <a:endParaRPr sz="1500">
              <a:solidFill>
                <a:srgbClr val="FFFFFF"/>
              </a:solidFill>
              <a:latin typeface="Roboto Condensed"/>
              <a:ea typeface="Roboto Condensed"/>
              <a:cs typeface="Roboto Condensed"/>
              <a:sym typeface="Roboto Condensed"/>
            </a:endParaRPr>
          </a:p>
          <a:p>
            <a:pPr indent="0" lvl="0" marL="0" rtl="0" algn="ctr">
              <a:spcBef>
                <a:spcPts val="0"/>
              </a:spcBef>
              <a:spcAft>
                <a:spcPts val="0"/>
              </a:spcAft>
              <a:buNone/>
            </a:pPr>
            <a:r>
              <a:t/>
            </a:r>
            <a:endParaRPr sz="1500">
              <a:solidFill>
                <a:srgbClr val="FFFFFF"/>
              </a:solidFill>
              <a:latin typeface="Roboto Condensed"/>
              <a:ea typeface="Roboto Condensed"/>
              <a:cs typeface="Roboto Condensed"/>
              <a:sym typeface="Roboto Condensed"/>
            </a:endParaRPr>
          </a:p>
        </p:txBody>
      </p:sp>
      <p:sp>
        <p:nvSpPr>
          <p:cNvPr id="384" name="Google Shape;384;p68"/>
          <p:cNvSpPr txBox="1"/>
          <p:nvPr/>
        </p:nvSpPr>
        <p:spPr>
          <a:xfrm>
            <a:off x="3235200" y="2804713"/>
            <a:ext cx="2673600" cy="42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00FFCD"/>
                </a:solidFill>
                <a:latin typeface="Exo 2"/>
                <a:ea typeface="Exo 2"/>
                <a:cs typeface="Exo 2"/>
                <a:sym typeface="Exo 2"/>
              </a:rPr>
              <a:t>DECISION TREE</a:t>
            </a:r>
            <a:endParaRPr b="1" sz="1800">
              <a:solidFill>
                <a:srgbClr val="00FFCD"/>
              </a:solidFill>
              <a:latin typeface="Exo 2"/>
              <a:ea typeface="Exo 2"/>
              <a:cs typeface="Exo 2"/>
              <a:sym typeface="Exo 2"/>
            </a:endParaRPr>
          </a:p>
        </p:txBody>
      </p:sp>
      <p:sp>
        <p:nvSpPr>
          <p:cNvPr id="385" name="Google Shape;385;p68"/>
          <p:cNvSpPr txBox="1"/>
          <p:nvPr/>
        </p:nvSpPr>
        <p:spPr>
          <a:xfrm>
            <a:off x="3462900" y="1550287"/>
            <a:ext cx="2218200" cy="100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Condensed"/>
                <a:ea typeface="Roboto Condensed"/>
                <a:cs typeface="Roboto Condensed"/>
                <a:sym typeface="Roboto Condensed"/>
              </a:rPr>
              <a:t>High training accuracy, low validation accuracy</a:t>
            </a:r>
            <a:endParaRPr sz="1500">
              <a:solidFill>
                <a:srgbClr val="FFFFFF"/>
              </a:solidFill>
              <a:latin typeface="Roboto Condensed"/>
              <a:ea typeface="Roboto Condensed"/>
              <a:cs typeface="Roboto Condensed"/>
              <a:sym typeface="Roboto Condensed"/>
            </a:endParaRPr>
          </a:p>
          <a:p>
            <a:pPr indent="0" lvl="0" marL="0" rtl="0" algn="ctr">
              <a:spcBef>
                <a:spcPts val="0"/>
              </a:spcBef>
              <a:spcAft>
                <a:spcPts val="0"/>
              </a:spcAft>
              <a:buNone/>
            </a:pPr>
            <a:r>
              <a:rPr lang="en" sz="1500">
                <a:solidFill>
                  <a:srgbClr val="FFFFFF"/>
                </a:solidFill>
                <a:latin typeface="Roboto Condensed"/>
                <a:ea typeface="Roboto Condensed"/>
                <a:cs typeface="Roboto Condensed"/>
                <a:sym typeface="Roboto Condensed"/>
              </a:rPr>
              <a:t>Prone to overfitting (high depth required) </a:t>
            </a:r>
            <a:endParaRPr sz="1500">
              <a:solidFill>
                <a:srgbClr val="FFFFFF"/>
              </a:solidFill>
              <a:latin typeface="Roboto Condensed"/>
              <a:ea typeface="Roboto Condensed"/>
              <a:cs typeface="Roboto Condensed"/>
              <a:sym typeface="Roboto Condensed"/>
            </a:endParaRPr>
          </a:p>
        </p:txBody>
      </p:sp>
      <p:sp>
        <p:nvSpPr>
          <p:cNvPr id="386" name="Google Shape;386;p68"/>
          <p:cNvSpPr txBox="1"/>
          <p:nvPr/>
        </p:nvSpPr>
        <p:spPr>
          <a:xfrm>
            <a:off x="5889350" y="2286088"/>
            <a:ext cx="2673600" cy="42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00FFCD"/>
                </a:solidFill>
                <a:latin typeface="Exo 2"/>
                <a:ea typeface="Exo 2"/>
                <a:cs typeface="Exo 2"/>
                <a:sym typeface="Exo 2"/>
              </a:rPr>
              <a:t>RANDOM FOREST</a:t>
            </a:r>
            <a:endParaRPr b="1" sz="1800">
              <a:solidFill>
                <a:srgbClr val="00FFCD"/>
              </a:solidFill>
              <a:latin typeface="Exo 2"/>
              <a:ea typeface="Exo 2"/>
              <a:cs typeface="Exo 2"/>
              <a:sym typeface="Exo 2"/>
            </a:endParaRPr>
          </a:p>
        </p:txBody>
      </p:sp>
      <p:sp>
        <p:nvSpPr>
          <p:cNvPr id="387" name="Google Shape;387;p68"/>
          <p:cNvSpPr txBox="1"/>
          <p:nvPr/>
        </p:nvSpPr>
        <p:spPr>
          <a:xfrm>
            <a:off x="6136500" y="2713600"/>
            <a:ext cx="2218200" cy="100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Condensed"/>
                <a:ea typeface="Roboto Condensed"/>
                <a:cs typeface="Roboto Condensed"/>
                <a:sym typeface="Roboto Condensed"/>
              </a:rPr>
              <a:t>Inconsistent results and often overfit (close to 100% training accuracy and 30% validation accuracy)</a:t>
            </a:r>
            <a:endParaRPr sz="1100">
              <a:solidFill>
                <a:srgbClr val="FFFFFF"/>
              </a:solidFill>
              <a:latin typeface="Roboto Condensed"/>
              <a:ea typeface="Roboto Condensed"/>
              <a:cs typeface="Roboto Condensed"/>
              <a:sym typeface="Roboto Condensed"/>
            </a:endParaRPr>
          </a:p>
        </p:txBody>
      </p:sp>
      <p:cxnSp>
        <p:nvCxnSpPr>
          <p:cNvPr id="388" name="Google Shape;388;p68"/>
          <p:cNvCxnSpPr/>
          <p:nvPr/>
        </p:nvCxnSpPr>
        <p:spPr>
          <a:xfrm flipH="1">
            <a:off x="3235150" y="1451200"/>
            <a:ext cx="19500" cy="2382600"/>
          </a:xfrm>
          <a:prstGeom prst="straightConnector1">
            <a:avLst/>
          </a:prstGeom>
          <a:noFill/>
          <a:ln cap="flat" cmpd="sng" w="9525">
            <a:solidFill>
              <a:srgbClr val="00FFCD"/>
            </a:solidFill>
            <a:prstDash val="solid"/>
            <a:round/>
            <a:headEnd len="med" w="med" type="none"/>
            <a:tailEnd len="med" w="med" type="none"/>
          </a:ln>
        </p:spPr>
      </p:cxnSp>
      <p:cxnSp>
        <p:nvCxnSpPr>
          <p:cNvPr id="389" name="Google Shape;389;p68"/>
          <p:cNvCxnSpPr/>
          <p:nvPr/>
        </p:nvCxnSpPr>
        <p:spPr>
          <a:xfrm>
            <a:off x="5903450" y="1437125"/>
            <a:ext cx="5400" cy="2396700"/>
          </a:xfrm>
          <a:prstGeom prst="straightConnector1">
            <a:avLst/>
          </a:prstGeom>
          <a:noFill/>
          <a:ln cap="flat" cmpd="sng" w="9525">
            <a:solidFill>
              <a:srgbClr val="00FFCD"/>
            </a:solidFill>
            <a:prstDash val="solid"/>
            <a:round/>
            <a:headEnd len="med" w="med" type="none"/>
            <a:tailEnd len="med" w="med" type="none"/>
          </a:ln>
        </p:spPr>
      </p:cxnSp>
      <p:sp>
        <p:nvSpPr>
          <p:cNvPr id="390" name="Google Shape;390;p68"/>
          <p:cNvSpPr/>
          <p:nvPr/>
        </p:nvSpPr>
        <p:spPr>
          <a:xfrm>
            <a:off x="1576050" y="1550275"/>
            <a:ext cx="644700" cy="644700"/>
          </a:xfrm>
          <a:prstGeom prst="snip2DiagRect">
            <a:avLst>
              <a:gd fmla="val 0" name="adj1"/>
              <a:gd fmla="val 16667" name="adj2"/>
            </a:avLst>
          </a:prstGeom>
          <a:solidFill>
            <a:srgbClr val="AAFF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8"/>
          <p:cNvSpPr/>
          <p:nvPr/>
        </p:nvSpPr>
        <p:spPr>
          <a:xfrm>
            <a:off x="4249650" y="3516549"/>
            <a:ext cx="644700" cy="644700"/>
          </a:xfrm>
          <a:prstGeom prst="snip2DiagRect">
            <a:avLst>
              <a:gd fmla="val 0" name="adj1"/>
              <a:gd fmla="val 16667" name="adj2"/>
            </a:avLst>
          </a:prstGeom>
          <a:solidFill>
            <a:srgbClr val="AAFF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8"/>
          <p:cNvSpPr/>
          <p:nvPr/>
        </p:nvSpPr>
        <p:spPr>
          <a:xfrm>
            <a:off x="6923250" y="1550285"/>
            <a:ext cx="644700" cy="644700"/>
          </a:xfrm>
          <a:prstGeom prst="snip2DiagRect">
            <a:avLst>
              <a:gd fmla="val 0" name="adj1"/>
              <a:gd fmla="val 16667" name="adj2"/>
            </a:avLst>
          </a:prstGeom>
          <a:solidFill>
            <a:srgbClr val="AAFF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8"/>
          <p:cNvSpPr/>
          <p:nvPr/>
        </p:nvSpPr>
        <p:spPr>
          <a:xfrm>
            <a:off x="1729880" y="1700689"/>
            <a:ext cx="337038" cy="343862"/>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68"/>
          <p:cNvGrpSpPr/>
          <p:nvPr/>
        </p:nvGrpSpPr>
        <p:grpSpPr>
          <a:xfrm>
            <a:off x="7077080" y="1720297"/>
            <a:ext cx="340063" cy="339198"/>
            <a:chOff x="-20946600" y="3317850"/>
            <a:chExt cx="304825" cy="304050"/>
          </a:xfrm>
        </p:grpSpPr>
        <p:sp>
          <p:nvSpPr>
            <p:cNvPr id="395" name="Google Shape;395;p68"/>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8"/>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8"/>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68"/>
          <p:cNvSpPr/>
          <p:nvPr/>
        </p:nvSpPr>
        <p:spPr>
          <a:xfrm>
            <a:off x="4442378" y="3670178"/>
            <a:ext cx="259238" cy="337441"/>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8"/>
          <p:cNvSpPr txBox="1"/>
          <p:nvPr>
            <p:ph type="ctrTitle"/>
          </p:nvPr>
        </p:nvSpPr>
        <p:spPr>
          <a:xfrm>
            <a:off x="1951926" y="339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lt2"/>
                </a:solidFill>
              </a:rPr>
              <a:t>Preliminary Models</a:t>
            </a:r>
            <a:endParaRPr sz="4200">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9"/>
          <p:cNvSpPr txBox="1"/>
          <p:nvPr/>
        </p:nvSpPr>
        <p:spPr>
          <a:xfrm>
            <a:off x="962650" y="1401525"/>
            <a:ext cx="7100400" cy="28764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FFFFFF"/>
              </a:buClr>
              <a:buSzPts val="1900"/>
              <a:buFont typeface="Roboto Condensed"/>
              <a:buChar char="●"/>
            </a:pPr>
            <a:r>
              <a:rPr lang="en" sz="1900">
                <a:solidFill>
                  <a:srgbClr val="FFFFFF"/>
                </a:solidFill>
                <a:latin typeface="Roboto Condensed"/>
                <a:ea typeface="Roboto Condensed"/>
                <a:cs typeface="Roboto Condensed"/>
                <a:sym typeface="Roboto Condensed"/>
              </a:rPr>
              <a:t>Our observations thus far:</a:t>
            </a:r>
            <a:endParaRPr sz="1900">
              <a:solidFill>
                <a:srgbClr val="FFFFFF"/>
              </a:solidFill>
              <a:latin typeface="Roboto Condensed"/>
              <a:ea typeface="Roboto Condensed"/>
              <a:cs typeface="Roboto Condensed"/>
              <a:sym typeface="Roboto Condensed"/>
            </a:endParaRPr>
          </a:p>
          <a:p>
            <a:pPr indent="-336550" lvl="1" marL="914400" rtl="0" algn="l">
              <a:spcBef>
                <a:spcPts val="0"/>
              </a:spcBef>
              <a:spcAft>
                <a:spcPts val="0"/>
              </a:spcAft>
              <a:buClr>
                <a:srgbClr val="FFFFFF"/>
              </a:buClr>
              <a:buSzPts val="1700"/>
              <a:buFont typeface="Roboto Condensed"/>
              <a:buChar char="○"/>
            </a:pPr>
            <a:r>
              <a:rPr lang="en" sz="1600">
                <a:solidFill>
                  <a:srgbClr val="FFFFFF"/>
                </a:solidFill>
                <a:latin typeface="Roboto Condensed"/>
                <a:ea typeface="Roboto Condensed"/>
                <a:cs typeface="Roboto Condensed"/>
                <a:sym typeface="Roboto Condensed"/>
              </a:rPr>
              <a:t>Feature extraction is tedious, lengthy, and requires significant research into biosignal features (ECG, EEG, EMG, etc.) </a:t>
            </a:r>
            <a:endParaRPr sz="1600">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600">
              <a:solidFill>
                <a:srgbClr val="FFFFFF"/>
              </a:solidFill>
              <a:latin typeface="Roboto Condensed"/>
              <a:ea typeface="Roboto Condensed"/>
              <a:cs typeface="Roboto Condensed"/>
              <a:sym typeface="Roboto Condensed"/>
            </a:endParaRPr>
          </a:p>
          <a:p>
            <a:pPr indent="-349250" lvl="0" marL="457200" rtl="0" algn="l">
              <a:spcBef>
                <a:spcPts val="0"/>
              </a:spcBef>
              <a:spcAft>
                <a:spcPts val="0"/>
              </a:spcAft>
              <a:buClr>
                <a:srgbClr val="FFFFFF"/>
              </a:buClr>
              <a:buSzPts val="1900"/>
              <a:buFont typeface="Roboto Condensed"/>
              <a:buChar char="●"/>
            </a:pPr>
            <a:r>
              <a:rPr lang="en" sz="1900">
                <a:solidFill>
                  <a:srgbClr val="FFFFFF"/>
                </a:solidFill>
                <a:latin typeface="Roboto Condensed"/>
                <a:ea typeface="Roboto Condensed"/>
                <a:cs typeface="Roboto Condensed"/>
                <a:sym typeface="Roboto Condensed"/>
              </a:rPr>
              <a:t>Convolutional Neural Network </a:t>
            </a:r>
            <a:endParaRPr sz="1900">
              <a:solidFill>
                <a:srgbClr val="FFFFFF"/>
              </a:solidFill>
              <a:latin typeface="Roboto Condensed"/>
              <a:ea typeface="Roboto Condensed"/>
              <a:cs typeface="Roboto Condensed"/>
              <a:sym typeface="Roboto Condensed"/>
            </a:endParaRPr>
          </a:p>
          <a:p>
            <a:pPr indent="-330200" lvl="1" marL="914400" rtl="0" algn="l">
              <a:spcBef>
                <a:spcPts val="0"/>
              </a:spcBef>
              <a:spcAft>
                <a:spcPts val="0"/>
              </a:spcAft>
              <a:buClr>
                <a:srgbClr val="FFFFFF"/>
              </a:buClr>
              <a:buSzPts val="1600"/>
              <a:buFont typeface="Roboto Condensed"/>
              <a:buChar char="○"/>
            </a:pPr>
            <a:r>
              <a:rPr lang="en" sz="1600">
                <a:solidFill>
                  <a:srgbClr val="FFFFFF"/>
                </a:solidFill>
                <a:latin typeface="Roboto Condensed"/>
                <a:ea typeface="Roboto Condensed"/>
                <a:cs typeface="Roboto Condensed"/>
                <a:sym typeface="Roboto Condensed"/>
              </a:rPr>
              <a:t>Automatic feature extraction &amp; selection hypothesized to be superior</a:t>
            </a:r>
            <a:endParaRPr sz="1600">
              <a:solidFill>
                <a:srgbClr val="FFFFFF"/>
              </a:solidFill>
              <a:latin typeface="Roboto Condensed"/>
              <a:ea typeface="Roboto Condensed"/>
              <a:cs typeface="Roboto Condensed"/>
              <a:sym typeface="Roboto Condensed"/>
            </a:endParaRPr>
          </a:p>
          <a:p>
            <a:pPr indent="-330200" lvl="1" marL="914400" rtl="0" algn="l">
              <a:spcBef>
                <a:spcPts val="0"/>
              </a:spcBef>
              <a:spcAft>
                <a:spcPts val="0"/>
              </a:spcAft>
              <a:buClr>
                <a:srgbClr val="FFFFFF"/>
              </a:buClr>
              <a:buSzPts val="1600"/>
              <a:buFont typeface="Roboto Condensed"/>
              <a:buChar char="○"/>
            </a:pPr>
            <a:r>
              <a:rPr lang="en" sz="1600">
                <a:solidFill>
                  <a:srgbClr val="FFFFFF"/>
                </a:solidFill>
                <a:latin typeface="Roboto Condensed"/>
                <a:ea typeface="Roboto Condensed"/>
                <a:cs typeface="Roboto Condensed"/>
                <a:sym typeface="Roboto Condensed"/>
              </a:rPr>
              <a:t>Time efficient - hand engineering necessary</a:t>
            </a:r>
            <a:endParaRPr sz="1600">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600">
              <a:solidFill>
                <a:srgbClr val="FFFFFF"/>
              </a:solidFill>
              <a:latin typeface="Roboto Condensed"/>
              <a:ea typeface="Roboto Condensed"/>
              <a:cs typeface="Roboto Condensed"/>
              <a:sym typeface="Roboto Condensed"/>
            </a:endParaRPr>
          </a:p>
          <a:p>
            <a:pPr indent="-349250" lvl="0" marL="457200" rtl="0" algn="l">
              <a:spcBef>
                <a:spcPts val="0"/>
              </a:spcBef>
              <a:spcAft>
                <a:spcPts val="0"/>
              </a:spcAft>
              <a:buClr>
                <a:srgbClr val="FFFFFF"/>
              </a:buClr>
              <a:buSzPts val="1900"/>
              <a:buFont typeface="Roboto Condensed"/>
              <a:buChar char="●"/>
            </a:pPr>
            <a:r>
              <a:rPr lang="en" sz="1900">
                <a:solidFill>
                  <a:srgbClr val="FFFFFF"/>
                </a:solidFill>
                <a:latin typeface="Roboto Condensed"/>
                <a:ea typeface="Roboto Condensed"/>
                <a:cs typeface="Roboto Condensed"/>
                <a:sym typeface="Roboto Condensed"/>
              </a:rPr>
              <a:t>New Challenges</a:t>
            </a:r>
            <a:endParaRPr sz="1900">
              <a:solidFill>
                <a:srgbClr val="FFFFFF"/>
              </a:solidFill>
              <a:latin typeface="Roboto Condensed"/>
              <a:ea typeface="Roboto Condensed"/>
              <a:cs typeface="Roboto Condensed"/>
              <a:sym typeface="Roboto Condensed"/>
            </a:endParaRPr>
          </a:p>
          <a:p>
            <a:pPr indent="-330200" lvl="1" marL="914400" rtl="0" algn="l">
              <a:spcBef>
                <a:spcPts val="0"/>
              </a:spcBef>
              <a:spcAft>
                <a:spcPts val="0"/>
              </a:spcAft>
              <a:buClr>
                <a:srgbClr val="FFFFFF"/>
              </a:buClr>
              <a:buSzPts val="1600"/>
              <a:buFont typeface="Roboto Condensed"/>
              <a:buChar char="○"/>
            </a:pPr>
            <a:r>
              <a:rPr lang="en" sz="1600">
                <a:solidFill>
                  <a:srgbClr val="FFFFFF"/>
                </a:solidFill>
                <a:latin typeface="Roboto Condensed"/>
                <a:ea typeface="Roboto Condensed"/>
                <a:cs typeface="Roboto Condensed"/>
                <a:sym typeface="Roboto Condensed"/>
              </a:rPr>
              <a:t>Less knowledge in layer parameter and structure/architecture optimization</a:t>
            </a:r>
            <a:endParaRPr sz="1600">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600">
              <a:solidFill>
                <a:srgbClr val="FFFFFF"/>
              </a:solidFill>
              <a:latin typeface="Roboto Condensed"/>
              <a:ea typeface="Roboto Condensed"/>
              <a:cs typeface="Roboto Condensed"/>
              <a:sym typeface="Roboto Condensed"/>
            </a:endParaRPr>
          </a:p>
        </p:txBody>
      </p:sp>
      <p:sp>
        <p:nvSpPr>
          <p:cNvPr id="405" name="Google Shape;405;p69"/>
          <p:cNvSpPr txBox="1"/>
          <p:nvPr>
            <p:ph idx="4294967295" type="ctrTitle"/>
          </p:nvPr>
        </p:nvSpPr>
        <p:spPr>
          <a:xfrm>
            <a:off x="1903438" y="30292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dk2"/>
                </a:solidFill>
              </a:rPr>
              <a:t>OUR MODEL</a:t>
            </a:r>
            <a:endParaRPr sz="4200">
              <a:solidFill>
                <a:schemeClr val="dk2"/>
              </a:solidFill>
            </a:endParaRPr>
          </a:p>
        </p:txBody>
      </p:sp>
      <p:sp>
        <p:nvSpPr>
          <p:cNvPr id="406" name="Google Shape;406;p69"/>
          <p:cNvSpPr txBox="1"/>
          <p:nvPr>
            <p:ph idx="4294967295" type="ctrTitle"/>
          </p:nvPr>
        </p:nvSpPr>
        <p:spPr>
          <a:xfrm>
            <a:off x="1888638" y="30292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lt2"/>
                </a:solidFill>
              </a:rPr>
              <a:t>OUR MODEL</a:t>
            </a:r>
            <a:endParaRPr sz="4200">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70"/>
          <p:cNvSpPr txBox="1"/>
          <p:nvPr/>
        </p:nvSpPr>
        <p:spPr>
          <a:xfrm>
            <a:off x="189025" y="978425"/>
            <a:ext cx="4602000" cy="3517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Font typeface="Exo 2"/>
              <a:buChar char="●"/>
            </a:pPr>
            <a:r>
              <a:rPr lang="en" sz="1600">
                <a:solidFill>
                  <a:srgbClr val="FFFFFF"/>
                </a:solidFill>
                <a:latin typeface="Exo 2"/>
                <a:ea typeface="Exo 2"/>
                <a:cs typeface="Exo 2"/>
                <a:sym typeface="Exo 2"/>
              </a:rPr>
              <a:t>Simple CNN produced poor, but slightly improved results</a:t>
            </a:r>
            <a:endParaRPr sz="1600">
              <a:solidFill>
                <a:srgbClr val="FFFFFF"/>
              </a:solidFill>
              <a:latin typeface="Exo 2"/>
              <a:ea typeface="Exo 2"/>
              <a:cs typeface="Exo 2"/>
              <a:sym typeface="Exo 2"/>
            </a:endParaRPr>
          </a:p>
          <a:p>
            <a:pPr indent="-330200" lvl="0" marL="457200" rtl="0" algn="l">
              <a:spcBef>
                <a:spcPts val="0"/>
              </a:spcBef>
              <a:spcAft>
                <a:spcPts val="0"/>
              </a:spcAft>
              <a:buClr>
                <a:srgbClr val="FFFFFF"/>
              </a:buClr>
              <a:buSzPts val="1600"/>
              <a:buChar char="●"/>
            </a:pPr>
            <a:r>
              <a:rPr lang="en" sz="1600">
                <a:solidFill>
                  <a:srgbClr val="FFFFFF"/>
                </a:solidFill>
                <a:latin typeface="Exo 2"/>
                <a:ea typeface="Exo 2"/>
                <a:cs typeface="Exo 2"/>
                <a:sym typeface="Exo 2"/>
              </a:rPr>
              <a:t>Research</a:t>
            </a:r>
            <a:endParaRPr sz="1600">
              <a:solidFill>
                <a:srgbClr val="FFFFFF"/>
              </a:solidFill>
              <a:latin typeface="Exo 2"/>
              <a:ea typeface="Exo 2"/>
              <a:cs typeface="Exo 2"/>
              <a:sym typeface="Exo 2"/>
            </a:endParaRPr>
          </a:p>
          <a:p>
            <a:pPr indent="-317500" lvl="1" marL="914400" rtl="0" algn="l">
              <a:spcBef>
                <a:spcPts val="0"/>
              </a:spcBef>
              <a:spcAft>
                <a:spcPts val="0"/>
              </a:spcAft>
              <a:buClr>
                <a:srgbClr val="FFFFFF"/>
              </a:buClr>
              <a:buSzPts val="1400"/>
              <a:buFont typeface="Exo 2"/>
              <a:buChar char="○"/>
            </a:pPr>
            <a:r>
              <a:rPr lang="en">
                <a:solidFill>
                  <a:srgbClr val="FFFFFF"/>
                </a:solidFill>
                <a:latin typeface="Exo 2"/>
                <a:ea typeface="Exo 2"/>
                <a:cs typeface="Exo 2"/>
                <a:sym typeface="Exo 2"/>
              </a:rPr>
              <a:t>2-3 Convolutional layers before diminishing accuracy increase</a:t>
            </a:r>
            <a:endParaRPr>
              <a:solidFill>
                <a:srgbClr val="FFFFFF"/>
              </a:solidFill>
              <a:latin typeface="Exo 2"/>
              <a:ea typeface="Exo 2"/>
              <a:cs typeface="Exo 2"/>
              <a:sym typeface="Exo 2"/>
            </a:endParaRPr>
          </a:p>
          <a:p>
            <a:pPr indent="-317500" lvl="1" marL="914400" rtl="0" algn="l">
              <a:spcBef>
                <a:spcPts val="0"/>
              </a:spcBef>
              <a:spcAft>
                <a:spcPts val="0"/>
              </a:spcAft>
              <a:buClr>
                <a:srgbClr val="FFFFFF"/>
              </a:buClr>
              <a:buSzPts val="1400"/>
              <a:buFont typeface="Exo 2"/>
              <a:buChar char="○"/>
            </a:pPr>
            <a:r>
              <a:rPr lang="en">
                <a:solidFill>
                  <a:srgbClr val="FFFFFF"/>
                </a:solidFill>
                <a:latin typeface="Exo 2"/>
                <a:ea typeface="Exo 2"/>
                <a:cs typeface="Exo 2"/>
                <a:sym typeface="Exo 2"/>
              </a:rPr>
              <a:t>Layer Normalization boosts accuracy, </a:t>
            </a:r>
            <a:r>
              <a:rPr lang="en">
                <a:solidFill>
                  <a:srgbClr val="FFFFFF"/>
                </a:solidFill>
                <a:latin typeface="Exo 2"/>
                <a:ea typeface="Exo 2"/>
                <a:cs typeface="Exo 2"/>
                <a:sym typeface="Exo 2"/>
              </a:rPr>
              <a:t>improves time to convergence </a:t>
            </a:r>
            <a:endParaRPr>
              <a:solidFill>
                <a:srgbClr val="FFFFFF"/>
              </a:solidFill>
              <a:latin typeface="Exo 2"/>
              <a:ea typeface="Exo 2"/>
              <a:cs typeface="Exo 2"/>
              <a:sym typeface="Exo 2"/>
            </a:endParaRPr>
          </a:p>
          <a:p>
            <a:pPr indent="-317500" lvl="1" marL="914400" rtl="0" algn="l">
              <a:spcBef>
                <a:spcPts val="0"/>
              </a:spcBef>
              <a:spcAft>
                <a:spcPts val="0"/>
              </a:spcAft>
              <a:buClr>
                <a:srgbClr val="FFFFFF"/>
              </a:buClr>
              <a:buSzPts val="1400"/>
              <a:buFont typeface="Exo 2"/>
              <a:buChar char="○"/>
            </a:pPr>
            <a:r>
              <a:rPr lang="en">
                <a:solidFill>
                  <a:srgbClr val="FFFFFF"/>
                </a:solidFill>
                <a:latin typeface="Exo 2"/>
                <a:ea typeface="Exo 2"/>
                <a:cs typeface="Exo 2"/>
                <a:sym typeface="Exo 2"/>
              </a:rPr>
              <a:t>Pooling improves generalization of convolutional layers</a:t>
            </a:r>
            <a:endParaRPr>
              <a:solidFill>
                <a:srgbClr val="FFFFFF"/>
              </a:solidFill>
              <a:latin typeface="Exo 2"/>
              <a:ea typeface="Exo 2"/>
              <a:cs typeface="Exo 2"/>
              <a:sym typeface="Exo 2"/>
            </a:endParaRPr>
          </a:p>
          <a:p>
            <a:pPr indent="-330200" lvl="0" marL="457200" rtl="0" algn="l">
              <a:spcBef>
                <a:spcPts val="0"/>
              </a:spcBef>
              <a:spcAft>
                <a:spcPts val="0"/>
              </a:spcAft>
              <a:buClr>
                <a:srgbClr val="FFFFFF"/>
              </a:buClr>
              <a:buSzPts val="1600"/>
              <a:buFont typeface="Exo 2"/>
              <a:buChar char="●"/>
            </a:pPr>
            <a:r>
              <a:rPr lang="en" sz="1600">
                <a:solidFill>
                  <a:srgbClr val="FFFFFF"/>
                </a:solidFill>
                <a:latin typeface="Exo 2"/>
                <a:ea typeface="Exo 2"/>
                <a:cs typeface="Exo 2"/>
                <a:sym typeface="Exo 2"/>
              </a:rPr>
              <a:t>Experimentation</a:t>
            </a:r>
            <a:endParaRPr sz="1600">
              <a:solidFill>
                <a:srgbClr val="FFFFFF"/>
              </a:solidFill>
              <a:latin typeface="Exo 2"/>
              <a:ea typeface="Exo 2"/>
              <a:cs typeface="Exo 2"/>
              <a:sym typeface="Exo 2"/>
            </a:endParaRPr>
          </a:p>
          <a:p>
            <a:pPr indent="-317500" lvl="1" marL="914400" rtl="0" algn="l">
              <a:spcBef>
                <a:spcPts val="0"/>
              </a:spcBef>
              <a:spcAft>
                <a:spcPts val="0"/>
              </a:spcAft>
              <a:buClr>
                <a:srgbClr val="FFFFFF"/>
              </a:buClr>
              <a:buSzPts val="1400"/>
              <a:buFont typeface="Exo 2"/>
              <a:buChar char="○"/>
            </a:pPr>
            <a:r>
              <a:rPr lang="en">
                <a:solidFill>
                  <a:srgbClr val="FFFFFF"/>
                </a:solidFill>
                <a:latin typeface="Exo 2"/>
                <a:ea typeface="Exo 2"/>
                <a:cs typeface="Exo 2"/>
                <a:sym typeface="Exo 2"/>
              </a:rPr>
              <a:t>Larger filter sizes improve accuracy</a:t>
            </a:r>
            <a:endParaRPr>
              <a:solidFill>
                <a:srgbClr val="FFFFFF"/>
              </a:solidFill>
              <a:latin typeface="Exo 2"/>
              <a:ea typeface="Exo 2"/>
              <a:cs typeface="Exo 2"/>
              <a:sym typeface="Exo 2"/>
            </a:endParaRPr>
          </a:p>
          <a:p>
            <a:pPr indent="-317500" lvl="1" marL="914400" rtl="0" algn="l">
              <a:spcBef>
                <a:spcPts val="0"/>
              </a:spcBef>
              <a:spcAft>
                <a:spcPts val="0"/>
              </a:spcAft>
              <a:buClr>
                <a:srgbClr val="FFFFFF"/>
              </a:buClr>
              <a:buSzPts val="1400"/>
              <a:buFont typeface="Exo 2"/>
              <a:buChar char="○"/>
            </a:pPr>
            <a:r>
              <a:rPr lang="en">
                <a:solidFill>
                  <a:srgbClr val="FFFFFF"/>
                </a:solidFill>
                <a:latin typeface="Exo 2"/>
                <a:ea typeface="Exo 2"/>
                <a:cs typeface="Exo 2"/>
                <a:sym typeface="Exo 2"/>
              </a:rPr>
              <a:t>Kernel size of 10 is optimal (from 3- 50)</a:t>
            </a:r>
            <a:endParaRPr>
              <a:solidFill>
                <a:srgbClr val="FFFFFF"/>
              </a:solidFill>
              <a:latin typeface="Exo 2"/>
              <a:ea typeface="Exo 2"/>
              <a:cs typeface="Exo 2"/>
              <a:sym typeface="Exo 2"/>
            </a:endParaRPr>
          </a:p>
          <a:p>
            <a:pPr indent="-330200" lvl="0" marL="457200" rtl="0" algn="l">
              <a:spcBef>
                <a:spcPts val="0"/>
              </a:spcBef>
              <a:spcAft>
                <a:spcPts val="0"/>
              </a:spcAft>
              <a:buClr>
                <a:srgbClr val="FFFFFF"/>
              </a:buClr>
              <a:buSzPts val="1600"/>
              <a:buFont typeface="Exo 2"/>
              <a:buChar char="●"/>
            </a:pPr>
            <a:r>
              <a:rPr lang="en" sz="1600">
                <a:solidFill>
                  <a:srgbClr val="FFFFFF"/>
                </a:solidFill>
                <a:latin typeface="Exo 2"/>
                <a:ea typeface="Exo 2"/>
                <a:cs typeface="Exo 2"/>
                <a:sym typeface="Exo 2"/>
              </a:rPr>
              <a:t>Research &amp; Experimentation helped bring us to our final model result</a:t>
            </a:r>
            <a:endParaRPr sz="1600">
              <a:solidFill>
                <a:srgbClr val="FFFFFF"/>
              </a:solidFill>
              <a:latin typeface="Exo 2"/>
              <a:ea typeface="Exo 2"/>
              <a:cs typeface="Exo 2"/>
              <a:sym typeface="Exo 2"/>
            </a:endParaRPr>
          </a:p>
        </p:txBody>
      </p:sp>
      <p:sp>
        <p:nvSpPr>
          <p:cNvPr id="412" name="Google Shape;412;p70"/>
          <p:cNvSpPr txBox="1"/>
          <p:nvPr>
            <p:ph type="ctrTitle"/>
          </p:nvPr>
        </p:nvSpPr>
        <p:spPr>
          <a:xfrm>
            <a:off x="2074351" y="74825"/>
            <a:ext cx="52143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Optimizing the Model</a:t>
            </a:r>
            <a:endParaRPr sz="3600"/>
          </a:p>
          <a:p>
            <a:pPr indent="0" lvl="0" marL="0" rtl="0" algn="l">
              <a:spcBef>
                <a:spcPts val="0"/>
              </a:spcBef>
              <a:spcAft>
                <a:spcPts val="0"/>
              </a:spcAft>
              <a:buNone/>
            </a:pPr>
            <a:r>
              <a:t/>
            </a:r>
            <a:endParaRPr sz="3600"/>
          </a:p>
        </p:txBody>
      </p:sp>
      <p:sp>
        <p:nvSpPr>
          <p:cNvPr id="413" name="Google Shape;413;p70"/>
          <p:cNvSpPr txBox="1"/>
          <p:nvPr>
            <p:ph type="ctrTitle"/>
          </p:nvPr>
        </p:nvSpPr>
        <p:spPr>
          <a:xfrm>
            <a:off x="1855350" y="74825"/>
            <a:ext cx="5214300" cy="54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lt2"/>
                </a:solidFill>
              </a:rPr>
              <a:t>Optimizing the Model</a:t>
            </a:r>
            <a:endParaRPr sz="3600">
              <a:solidFill>
                <a:schemeClr val="lt2"/>
              </a:solidFill>
            </a:endParaRPr>
          </a:p>
        </p:txBody>
      </p:sp>
      <p:graphicFrame>
        <p:nvGraphicFramePr>
          <p:cNvPr id="414" name="Google Shape;414;p70"/>
          <p:cNvGraphicFramePr/>
          <p:nvPr/>
        </p:nvGraphicFramePr>
        <p:xfrm>
          <a:off x="5049950" y="1072050"/>
          <a:ext cx="3000000" cy="3000000"/>
        </p:xfrm>
        <a:graphic>
          <a:graphicData uri="http://schemas.openxmlformats.org/drawingml/2006/table">
            <a:tbl>
              <a:tblPr>
                <a:noFill/>
                <a:tableStyleId>{38777C11-B738-408B-9B75-1AA799672D04}</a:tableStyleId>
              </a:tblPr>
              <a:tblGrid>
                <a:gridCol w="952500"/>
                <a:gridCol w="952500"/>
                <a:gridCol w="952500"/>
                <a:gridCol w="952500"/>
              </a:tblGrid>
              <a:tr h="200025">
                <a:tc gridSpan="4">
                  <a:txBody>
                    <a:bodyPr/>
                    <a:lstStyle/>
                    <a:p>
                      <a:pPr indent="0" lvl="0" marL="0" rtl="0" algn="ctr">
                        <a:lnSpc>
                          <a:spcPct val="115000"/>
                        </a:lnSpc>
                        <a:spcBef>
                          <a:spcPts val="0"/>
                        </a:spcBef>
                        <a:spcAft>
                          <a:spcPts val="0"/>
                        </a:spcAft>
                        <a:buNone/>
                      </a:pPr>
                      <a:r>
                        <a:rPr lang="en" sz="1000">
                          <a:solidFill>
                            <a:srgbClr val="FFFFFF"/>
                          </a:solidFill>
                          <a:latin typeface="Exo 2"/>
                          <a:ea typeface="Exo 2"/>
                          <a:cs typeface="Exo 2"/>
                          <a:sym typeface="Exo 2"/>
                        </a:rPr>
                        <a:t>CNN Architecture</a:t>
                      </a:r>
                      <a:endParaRPr sz="1000">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hMerge="1"/>
                <a:tc hMerge="1"/>
                <a:tc hMerge="1"/>
              </a:tr>
              <a:tr h="200025">
                <a:tc>
                  <a:txBody>
                    <a:bodyPr/>
                    <a:lstStyle/>
                    <a:p>
                      <a:pPr indent="0" lvl="0" marL="0" rtl="0" algn="l">
                        <a:lnSpc>
                          <a:spcPct val="115000"/>
                        </a:lnSpc>
                        <a:spcBef>
                          <a:spcPts val="0"/>
                        </a:spcBef>
                        <a:spcAft>
                          <a:spcPts val="0"/>
                        </a:spcAft>
                        <a:buNone/>
                      </a:pPr>
                      <a:r>
                        <a:rPr lang="en" sz="1000">
                          <a:solidFill>
                            <a:srgbClr val="FFFFFF"/>
                          </a:solidFill>
                          <a:latin typeface="Exo 2"/>
                          <a:ea typeface="Exo 2"/>
                          <a:cs typeface="Exo 2"/>
                          <a:sym typeface="Exo 2"/>
                        </a:rPr>
                        <a:t>Layer Type</a:t>
                      </a:r>
                      <a:endParaRPr sz="1000">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FFFFFF"/>
                          </a:solidFill>
                          <a:latin typeface="Exo 2"/>
                          <a:ea typeface="Exo 2"/>
                          <a:cs typeface="Exo 2"/>
                          <a:sym typeface="Exo 2"/>
                        </a:rPr>
                        <a:t>Size</a:t>
                      </a:r>
                      <a:endParaRPr sz="1000">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FFFFFF"/>
                          </a:solidFill>
                          <a:latin typeface="Exo 2"/>
                          <a:ea typeface="Exo 2"/>
                          <a:cs typeface="Exo 2"/>
                          <a:sym typeface="Exo 2"/>
                        </a:rPr>
                        <a:t>Kernel Size</a:t>
                      </a:r>
                      <a:endParaRPr sz="1000">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FFFFFF"/>
                          </a:solidFill>
                          <a:latin typeface="Exo 2"/>
                          <a:ea typeface="Exo 2"/>
                          <a:cs typeface="Exo 2"/>
                          <a:sym typeface="Exo 2"/>
                        </a:rPr>
                        <a:t>Activation</a:t>
                      </a:r>
                      <a:endParaRPr sz="1000">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solidFill>
                            <a:srgbClr val="FFFFFF"/>
                          </a:solidFill>
                          <a:latin typeface="Exo 2"/>
                          <a:ea typeface="Exo 2"/>
                          <a:cs typeface="Exo 2"/>
                          <a:sym typeface="Exo 2"/>
                        </a:rPr>
                        <a:t>Convolutional 1D</a:t>
                      </a:r>
                      <a:endParaRPr sz="1000">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FFFFFF"/>
                          </a:solidFill>
                          <a:latin typeface="Exo 2"/>
                          <a:ea typeface="Exo 2"/>
                          <a:cs typeface="Exo 2"/>
                          <a:sym typeface="Exo 2"/>
                        </a:rPr>
                        <a:t>50</a:t>
                      </a:r>
                      <a:endParaRPr sz="1000">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FFFFFF"/>
                          </a:solidFill>
                          <a:latin typeface="Exo 2"/>
                          <a:ea typeface="Exo 2"/>
                          <a:cs typeface="Exo 2"/>
                          <a:sym typeface="Exo 2"/>
                        </a:rPr>
                        <a:t>10</a:t>
                      </a:r>
                      <a:endParaRPr sz="1000">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FFFFFF"/>
                          </a:solidFill>
                          <a:latin typeface="Exo 2"/>
                          <a:ea typeface="Exo 2"/>
                          <a:cs typeface="Exo 2"/>
                          <a:sym typeface="Exo 2"/>
                        </a:rPr>
                        <a:t>ReLU</a:t>
                      </a:r>
                      <a:endParaRPr sz="1000">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solidFill>
                            <a:srgbClr val="FFFFFF"/>
                          </a:solidFill>
                          <a:latin typeface="Exo 2"/>
                          <a:ea typeface="Exo 2"/>
                          <a:cs typeface="Exo 2"/>
                          <a:sym typeface="Exo 2"/>
                        </a:rPr>
                        <a:t>Layer Normalization</a:t>
                      </a:r>
                      <a:endParaRPr sz="1000">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solidFill>
                            <a:srgbClr val="FFFFFF"/>
                          </a:solidFill>
                          <a:latin typeface="Exo 2"/>
                          <a:ea typeface="Exo 2"/>
                          <a:cs typeface="Exo 2"/>
                          <a:sym typeface="Exo 2"/>
                        </a:rPr>
                        <a:t>MaxPooling1D</a:t>
                      </a:r>
                      <a:endParaRPr sz="1000">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FFFFFF"/>
                          </a:solidFill>
                          <a:latin typeface="Exo 2"/>
                          <a:ea typeface="Exo 2"/>
                          <a:cs typeface="Exo 2"/>
                          <a:sym typeface="Exo 2"/>
                        </a:rPr>
                        <a:t>10</a:t>
                      </a:r>
                      <a:endParaRPr sz="1000">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t/>
                      </a:r>
                      <a:endParaRPr sz="1000">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323850">
                <a:tc>
                  <a:txBody>
                    <a:bodyPr/>
                    <a:lstStyle/>
                    <a:p>
                      <a:pPr indent="0" lvl="0" marL="0" rtl="0" algn="l">
                        <a:lnSpc>
                          <a:spcPct val="115000"/>
                        </a:lnSpc>
                        <a:spcBef>
                          <a:spcPts val="0"/>
                        </a:spcBef>
                        <a:spcAft>
                          <a:spcPts val="0"/>
                        </a:spcAft>
                        <a:buNone/>
                      </a:pPr>
                      <a:r>
                        <a:rPr lang="en" sz="1000">
                          <a:solidFill>
                            <a:srgbClr val="FFFFFF"/>
                          </a:solidFill>
                          <a:latin typeface="Exo 2"/>
                          <a:ea typeface="Exo 2"/>
                          <a:cs typeface="Exo 2"/>
                          <a:sym typeface="Exo 2"/>
                        </a:rPr>
                        <a:t>Convolutional 1D</a:t>
                      </a:r>
                      <a:endParaRPr sz="1000">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FFFFFF"/>
                          </a:solidFill>
                          <a:latin typeface="Exo 2"/>
                          <a:ea typeface="Exo 2"/>
                          <a:cs typeface="Exo 2"/>
                          <a:sym typeface="Exo 2"/>
                        </a:rPr>
                        <a:t>100</a:t>
                      </a:r>
                      <a:endParaRPr sz="1000">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r">
                        <a:spcBef>
                          <a:spcPts val="0"/>
                        </a:spcBef>
                        <a:spcAft>
                          <a:spcPts val="0"/>
                        </a:spcAft>
                        <a:buNone/>
                      </a:pPr>
                      <a:r>
                        <a:rPr lang="en" sz="1000">
                          <a:solidFill>
                            <a:srgbClr val="FFFFFF"/>
                          </a:solidFill>
                          <a:latin typeface="Exo 2"/>
                          <a:ea typeface="Exo 2"/>
                          <a:cs typeface="Exo 2"/>
                          <a:sym typeface="Exo 2"/>
                        </a:rPr>
                        <a:t>10</a:t>
                      </a:r>
                      <a:endParaRPr sz="1000">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FFFFFF"/>
                          </a:solidFill>
                          <a:latin typeface="Exo 2"/>
                          <a:ea typeface="Exo 2"/>
                          <a:cs typeface="Exo 2"/>
                          <a:sym typeface="Exo 2"/>
                        </a:rPr>
                        <a:t>ReLU</a:t>
                      </a:r>
                      <a:endParaRPr sz="1000">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solidFill>
                            <a:srgbClr val="FFFFFF"/>
                          </a:solidFill>
                          <a:latin typeface="Exo 2"/>
                          <a:ea typeface="Exo 2"/>
                          <a:cs typeface="Exo 2"/>
                          <a:sym typeface="Exo 2"/>
                        </a:rPr>
                        <a:t>Layer Normalization</a:t>
                      </a:r>
                      <a:endParaRPr sz="1000">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solidFill>
                            <a:srgbClr val="FFFFFF"/>
                          </a:solidFill>
                          <a:latin typeface="Exo 2"/>
                          <a:ea typeface="Exo 2"/>
                          <a:cs typeface="Exo 2"/>
                          <a:sym typeface="Exo 2"/>
                        </a:rPr>
                        <a:t>Global Max Pooling 1D</a:t>
                      </a:r>
                      <a:endParaRPr sz="1000">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solidFill>
                            <a:srgbClr val="FFFFFF"/>
                          </a:solidFill>
                          <a:latin typeface="Exo 2"/>
                          <a:ea typeface="Exo 2"/>
                          <a:cs typeface="Exo 2"/>
                          <a:sym typeface="Exo 2"/>
                        </a:rPr>
                        <a:t>Dense</a:t>
                      </a:r>
                      <a:endParaRPr sz="1000">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FFFFFF"/>
                          </a:solidFill>
                          <a:latin typeface="Exo 2"/>
                          <a:ea typeface="Exo 2"/>
                          <a:cs typeface="Exo 2"/>
                          <a:sym typeface="Exo 2"/>
                        </a:rPr>
                        <a:t>500</a:t>
                      </a:r>
                      <a:endParaRPr sz="1000">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FFFFFF"/>
                          </a:solidFill>
                          <a:latin typeface="Exo 2"/>
                          <a:ea typeface="Exo 2"/>
                          <a:cs typeface="Exo 2"/>
                          <a:sym typeface="Exo 2"/>
                        </a:rPr>
                        <a:t>ReLU</a:t>
                      </a:r>
                      <a:endParaRPr sz="1000">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solidFill>
                            <a:srgbClr val="FFFFFF"/>
                          </a:solidFill>
                          <a:latin typeface="Exo 2"/>
                          <a:ea typeface="Exo 2"/>
                          <a:cs typeface="Exo 2"/>
                          <a:sym typeface="Exo 2"/>
                        </a:rPr>
                        <a:t>Dense</a:t>
                      </a:r>
                      <a:endParaRPr sz="1000">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FFFFFF"/>
                          </a:solidFill>
                          <a:latin typeface="Exo 2"/>
                          <a:ea typeface="Exo 2"/>
                          <a:cs typeface="Exo 2"/>
                          <a:sym typeface="Exo 2"/>
                        </a:rPr>
                        <a:t>5</a:t>
                      </a:r>
                      <a:endParaRPr sz="1000">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FFFFFF"/>
                          </a:solidFill>
                          <a:latin typeface="Exo 2"/>
                          <a:ea typeface="Exo 2"/>
                          <a:cs typeface="Exo 2"/>
                          <a:sym typeface="Exo 2"/>
                        </a:rPr>
                        <a:t>Softmax</a:t>
                      </a:r>
                      <a:endParaRPr sz="1000">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solidFill>
                            <a:srgbClr val="FFFFFF"/>
                          </a:solidFill>
                          <a:latin typeface="Exo 2"/>
                          <a:ea typeface="Exo 2"/>
                          <a:cs typeface="Exo 2"/>
                          <a:sym typeface="Exo 2"/>
                        </a:rPr>
                        <a:t>Dropout - 0.2</a:t>
                      </a:r>
                      <a:endParaRPr sz="1000">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latin typeface="Exo 2"/>
                        <a:ea typeface="Exo 2"/>
                        <a:cs typeface="Exo 2"/>
                        <a:sym typeface="Exo 2"/>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71"/>
          <p:cNvSpPr/>
          <p:nvPr/>
        </p:nvSpPr>
        <p:spPr>
          <a:xfrm>
            <a:off x="1660512" y="3673575"/>
            <a:ext cx="1486200" cy="946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71"/>
          <p:cNvSpPr txBox="1"/>
          <p:nvPr/>
        </p:nvSpPr>
        <p:spPr>
          <a:xfrm>
            <a:off x="1710015" y="364656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TRAIN </a:t>
            </a:r>
            <a:endParaRPr b="1">
              <a:solidFill>
                <a:schemeClr val="lt1"/>
              </a:solidFill>
              <a:latin typeface="Exo 2"/>
              <a:ea typeface="Exo 2"/>
              <a:cs typeface="Exo 2"/>
              <a:sym typeface="Exo 2"/>
            </a:endParaRPr>
          </a:p>
        </p:txBody>
      </p:sp>
      <p:sp>
        <p:nvSpPr>
          <p:cNvPr id="421" name="Google Shape;421;p71"/>
          <p:cNvSpPr txBox="1"/>
          <p:nvPr/>
        </p:nvSpPr>
        <p:spPr>
          <a:xfrm>
            <a:off x="1781115" y="3914773"/>
            <a:ext cx="12885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700">
                <a:solidFill>
                  <a:schemeClr val="lt1"/>
                </a:solidFill>
                <a:latin typeface="Roboto Condensed"/>
                <a:ea typeface="Roboto Condensed"/>
                <a:cs typeface="Roboto Condensed"/>
                <a:sym typeface="Roboto Condensed"/>
              </a:rPr>
              <a:t>2500</a:t>
            </a:r>
            <a:endParaRPr sz="2700">
              <a:solidFill>
                <a:schemeClr val="lt1"/>
              </a:solidFill>
              <a:latin typeface="Roboto Condensed"/>
              <a:ea typeface="Roboto Condensed"/>
              <a:cs typeface="Roboto Condensed"/>
              <a:sym typeface="Roboto Condensed"/>
            </a:endParaRPr>
          </a:p>
        </p:txBody>
      </p:sp>
      <p:sp>
        <p:nvSpPr>
          <p:cNvPr id="422" name="Google Shape;422;p71"/>
          <p:cNvSpPr/>
          <p:nvPr/>
        </p:nvSpPr>
        <p:spPr>
          <a:xfrm>
            <a:off x="6046450" y="3673575"/>
            <a:ext cx="1486200" cy="946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1"/>
          <p:cNvSpPr txBox="1"/>
          <p:nvPr/>
        </p:nvSpPr>
        <p:spPr>
          <a:xfrm>
            <a:off x="6087111" y="364656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MOCK TEST</a:t>
            </a:r>
            <a:endParaRPr b="1">
              <a:solidFill>
                <a:schemeClr val="lt1"/>
              </a:solidFill>
              <a:latin typeface="Exo 2"/>
              <a:ea typeface="Exo 2"/>
              <a:cs typeface="Exo 2"/>
              <a:sym typeface="Exo 2"/>
            </a:endParaRPr>
          </a:p>
        </p:txBody>
      </p:sp>
      <p:sp>
        <p:nvSpPr>
          <p:cNvPr id="424" name="Google Shape;424;p71"/>
          <p:cNvSpPr txBox="1"/>
          <p:nvPr/>
        </p:nvSpPr>
        <p:spPr>
          <a:xfrm>
            <a:off x="6158211" y="3914773"/>
            <a:ext cx="12885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700">
                <a:solidFill>
                  <a:schemeClr val="lt1"/>
                </a:solidFill>
                <a:latin typeface="Roboto Condensed"/>
                <a:ea typeface="Roboto Condensed"/>
                <a:cs typeface="Roboto Condensed"/>
                <a:sym typeface="Roboto Condensed"/>
              </a:rPr>
              <a:t>500</a:t>
            </a:r>
            <a:endParaRPr sz="2700">
              <a:solidFill>
                <a:schemeClr val="lt1"/>
              </a:solidFill>
              <a:latin typeface="Roboto Condensed"/>
              <a:ea typeface="Roboto Condensed"/>
              <a:cs typeface="Roboto Condensed"/>
              <a:sym typeface="Roboto Condensed"/>
            </a:endParaRPr>
          </a:p>
        </p:txBody>
      </p:sp>
      <p:sp>
        <p:nvSpPr>
          <p:cNvPr id="425" name="Google Shape;425;p71"/>
          <p:cNvSpPr/>
          <p:nvPr/>
        </p:nvSpPr>
        <p:spPr>
          <a:xfrm>
            <a:off x="3081275" y="2435100"/>
            <a:ext cx="2965200" cy="846600"/>
          </a:xfrm>
          <a:prstGeom prst="snip2DiagRect">
            <a:avLst>
              <a:gd fmla="val 0" name="adj1"/>
              <a:gd fmla="val 1666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1"/>
          <p:cNvSpPr/>
          <p:nvPr/>
        </p:nvSpPr>
        <p:spPr>
          <a:xfrm>
            <a:off x="3834350" y="1111125"/>
            <a:ext cx="1486200" cy="946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 name="Google Shape;427;p71"/>
          <p:cNvCxnSpPr>
            <a:stCxn id="428" idx="0"/>
            <a:endCxn id="429" idx="0"/>
          </p:cNvCxnSpPr>
          <p:nvPr/>
        </p:nvCxnSpPr>
        <p:spPr>
          <a:xfrm rot="5400000">
            <a:off x="2408400" y="3002475"/>
            <a:ext cx="611100" cy="584700"/>
          </a:xfrm>
          <a:prstGeom prst="bentConnector3">
            <a:avLst>
              <a:gd fmla="val -691" name="adj1"/>
            </a:avLst>
          </a:prstGeom>
          <a:noFill/>
          <a:ln cap="flat" cmpd="sng" w="9525">
            <a:solidFill>
              <a:schemeClr val="dk1"/>
            </a:solidFill>
            <a:prstDash val="solid"/>
            <a:round/>
            <a:headEnd len="med" w="med" type="none"/>
            <a:tailEnd len="med" w="med" type="none"/>
          </a:ln>
        </p:spPr>
      </p:cxnSp>
      <p:cxnSp>
        <p:nvCxnSpPr>
          <p:cNvPr id="430" name="Google Shape;430;p71"/>
          <p:cNvCxnSpPr>
            <a:stCxn id="431" idx="2"/>
            <a:endCxn id="432" idx="0"/>
          </p:cNvCxnSpPr>
          <p:nvPr/>
        </p:nvCxnSpPr>
        <p:spPr>
          <a:xfrm>
            <a:off x="6211750" y="3040275"/>
            <a:ext cx="577800" cy="560100"/>
          </a:xfrm>
          <a:prstGeom prst="bentConnector3">
            <a:avLst>
              <a:gd fmla="val 99749" name="adj1"/>
            </a:avLst>
          </a:prstGeom>
          <a:noFill/>
          <a:ln cap="flat" cmpd="sng" w="9525">
            <a:solidFill>
              <a:schemeClr val="dk1"/>
            </a:solidFill>
            <a:prstDash val="solid"/>
            <a:round/>
            <a:headEnd len="med" w="med" type="none"/>
            <a:tailEnd len="med" w="med" type="none"/>
          </a:ln>
        </p:spPr>
      </p:cxnSp>
      <p:sp>
        <p:nvSpPr>
          <p:cNvPr id="433" name="Google Shape;433;p71"/>
          <p:cNvSpPr txBox="1"/>
          <p:nvPr/>
        </p:nvSpPr>
        <p:spPr>
          <a:xfrm>
            <a:off x="3431200" y="2512275"/>
            <a:ext cx="23181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Exo 2"/>
                <a:ea typeface="Exo 2"/>
                <a:cs typeface="Exo 2"/>
                <a:sym typeface="Exo 2"/>
              </a:rPr>
              <a:t>ORIGINAL DATA</a:t>
            </a:r>
            <a:endParaRPr b="1">
              <a:solidFill>
                <a:schemeClr val="dk2"/>
              </a:solidFill>
              <a:latin typeface="Exo 2"/>
              <a:ea typeface="Exo 2"/>
              <a:cs typeface="Exo 2"/>
              <a:sym typeface="Exo 2"/>
            </a:endParaRPr>
          </a:p>
        </p:txBody>
      </p:sp>
      <p:sp>
        <p:nvSpPr>
          <p:cNvPr id="434" name="Google Shape;434;p71"/>
          <p:cNvSpPr txBox="1"/>
          <p:nvPr/>
        </p:nvSpPr>
        <p:spPr>
          <a:xfrm>
            <a:off x="3874904" y="1084115"/>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TEST</a:t>
            </a:r>
            <a:endParaRPr b="1">
              <a:solidFill>
                <a:schemeClr val="lt1"/>
              </a:solidFill>
              <a:latin typeface="Exo 2"/>
              <a:ea typeface="Exo 2"/>
              <a:cs typeface="Exo 2"/>
              <a:sym typeface="Exo 2"/>
            </a:endParaRPr>
          </a:p>
        </p:txBody>
      </p:sp>
      <p:sp>
        <p:nvSpPr>
          <p:cNvPr id="435" name="Google Shape;435;p71"/>
          <p:cNvSpPr/>
          <p:nvPr/>
        </p:nvSpPr>
        <p:spPr>
          <a:xfrm>
            <a:off x="3853475" y="3673575"/>
            <a:ext cx="1486200" cy="946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1"/>
          <p:cNvSpPr txBox="1"/>
          <p:nvPr/>
        </p:nvSpPr>
        <p:spPr>
          <a:xfrm>
            <a:off x="3881229" y="3661240"/>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VALIDATION</a:t>
            </a:r>
            <a:endParaRPr b="1">
              <a:solidFill>
                <a:schemeClr val="lt1"/>
              </a:solidFill>
              <a:latin typeface="Exo 2"/>
              <a:ea typeface="Exo 2"/>
              <a:cs typeface="Exo 2"/>
              <a:sym typeface="Exo 2"/>
            </a:endParaRPr>
          </a:p>
        </p:txBody>
      </p:sp>
      <p:cxnSp>
        <p:nvCxnSpPr>
          <p:cNvPr id="437" name="Google Shape;437;p71"/>
          <p:cNvCxnSpPr/>
          <p:nvPr/>
        </p:nvCxnSpPr>
        <p:spPr>
          <a:xfrm>
            <a:off x="4619600" y="2109113"/>
            <a:ext cx="7500" cy="274200"/>
          </a:xfrm>
          <a:prstGeom prst="straightConnector1">
            <a:avLst/>
          </a:prstGeom>
          <a:noFill/>
          <a:ln cap="flat" cmpd="sng" w="9525">
            <a:solidFill>
              <a:schemeClr val="dk1"/>
            </a:solidFill>
            <a:prstDash val="solid"/>
            <a:round/>
            <a:headEnd len="med" w="med" type="none"/>
            <a:tailEnd len="med" w="med" type="none"/>
          </a:ln>
        </p:spPr>
      </p:cxnSp>
      <p:sp>
        <p:nvSpPr>
          <p:cNvPr id="438" name="Google Shape;438;p71"/>
          <p:cNvSpPr txBox="1"/>
          <p:nvPr/>
        </p:nvSpPr>
        <p:spPr>
          <a:xfrm>
            <a:off x="3952336" y="3953473"/>
            <a:ext cx="12885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700">
                <a:solidFill>
                  <a:schemeClr val="lt1"/>
                </a:solidFill>
                <a:latin typeface="Roboto Condensed"/>
                <a:ea typeface="Roboto Condensed"/>
                <a:cs typeface="Roboto Condensed"/>
                <a:sym typeface="Roboto Condensed"/>
              </a:rPr>
              <a:t>1000</a:t>
            </a:r>
            <a:endParaRPr sz="2700">
              <a:solidFill>
                <a:schemeClr val="lt1"/>
              </a:solidFill>
              <a:latin typeface="Roboto Condensed"/>
              <a:ea typeface="Roboto Condensed"/>
              <a:cs typeface="Roboto Condensed"/>
              <a:sym typeface="Roboto Condensed"/>
            </a:endParaRPr>
          </a:p>
        </p:txBody>
      </p:sp>
      <p:sp>
        <p:nvSpPr>
          <p:cNvPr id="439" name="Google Shape;439;p71"/>
          <p:cNvSpPr txBox="1"/>
          <p:nvPr/>
        </p:nvSpPr>
        <p:spPr>
          <a:xfrm>
            <a:off x="3952336" y="1393435"/>
            <a:ext cx="12885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700">
                <a:solidFill>
                  <a:schemeClr val="lt1"/>
                </a:solidFill>
                <a:latin typeface="Roboto Condensed"/>
                <a:ea typeface="Roboto Condensed"/>
                <a:cs typeface="Roboto Condensed"/>
                <a:sym typeface="Roboto Condensed"/>
              </a:rPr>
              <a:t>1000</a:t>
            </a:r>
            <a:endParaRPr sz="2700">
              <a:solidFill>
                <a:schemeClr val="lt1"/>
              </a:solidFill>
              <a:latin typeface="Roboto Condensed"/>
              <a:ea typeface="Roboto Condensed"/>
              <a:cs typeface="Roboto Condensed"/>
              <a:sym typeface="Roboto Condensed"/>
            </a:endParaRPr>
          </a:p>
        </p:txBody>
      </p:sp>
      <p:cxnSp>
        <p:nvCxnSpPr>
          <p:cNvPr id="440" name="Google Shape;440;p71"/>
          <p:cNvCxnSpPr/>
          <p:nvPr/>
        </p:nvCxnSpPr>
        <p:spPr>
          <a:xfrm>
            <a:off x="4560125" y="3337225"/>
            <a:ext cx="7500" cy="274200"/>
          </a:xfrm>
          <a:prstGeom prst="straightConnector1">
            <a:avLst/>
          </a:prstGeom>
          <a:noFill/>
          <a:ln cap="flat" cmpd="sng" w="9525">
            <a:solidFill>
              <a:schemeClr val="dk1"/>
            </a:solidFill>
            <a:prstDash val="solid"/>
            <a:round/>
            <a:headEnd len="med" w="med" type="none"/>
            <a:tailEnd len="med" w="med" type="none"/>
          </a:ln>
        </p:spPr>
      </p:cxnSp>
      <p:sp>
        <p:nvSpPr>
          <p:cNvPr id="441" name="Google Shape;441;p71"/>
          <p:cNvSpPr txBox="1"/>
          <p:nvPr/>
        </p:nvSpPr>
        <p:spPr>
          <a:xfrm>
            <a:off x="3964775" y="2787738"/>
            <a:ext cx="1288500" cy="3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200">
                <a:solidFill>
                  <a:schemeClr val="dk1"/>
                </a:solidFill>
                <a:latin typeface="Roboto Condensed"/>
                <a:ea typeface="Roboto Condensed"/>
                <a:cs typeface="Roboto Condensed"/>
                <a:sym typeface="Roboto Condensed"/>
              </a:rPr>
              <a:t>5000</a:t>
            </a:r>
            <a:endParaRPr sz="2200">
              <a:solidFill>
                <a:schemeClr val="dk1"/>
              </a:solidFill>
              <a:latin typeface="Roboto Condensed"/>
              <a:ea typeface="Roboto Condensed"/>
              <a:cs typeface="Roboto Condensed"/>
              <a:sym typeface="Roboto Condensed"/>
            </a:endParaRPr>
          </a:p>
        </p:txBody>
      </p:sp>
      <p:sp>
        <p:nvSpPr>
          <p:cNvPr id="442" name="Google Shape;442;p71"/>
          <p:cNvSpPr txBox="1"/>
          <p:nvPr>
            <p:ph type="ctrTitle"/>
          </p:nvPr>
        </p:nvSpPr>
        <p:spPr>
          <a:xfrm>
            <a:off x="1971313" y="23560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Splitting Data</a:t>
            </a:r>
            <a:endParaRPr sz="4200">
              <a:solidFill>
                <a:schemeClr val="dk2"/>
              </a:solidFill>
            </a:endParaRPr>
          </a:p>
        </p:txBody>
      </p:sp>
      <p:sp>
        <p:nvSpPr>
          <p:cNvPr id="443" name="Google Shape;443;p71"/>
          <p:cNvSpPr txBox="1"/>
          <p:nvPr>
            <p:ph type="ctrTitle"/>
          </p:nvPr>
        </p:nvSpPr>
        <p:spPr>
          <a:xfrm>
            <a:off x="1958388" y="22260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lt2"/>
                </a:solidFill>
              </a:rPr>
              <a:t>Splitting Data</a:t>
            </a:r>
            <a:endParaRPr sz="4200">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2"/>
          <p:cNvSpPr txBox="1"/>
          <p:nvPr>
            <p:ph idx="3" type="title"/>
          </p:nvPr>
        </p:nvSpPr>
        <p:spPr>
          <a:xfrm>
            <a:off x="7497376" y="2665013"/>
            <a:ext cx="1763700" cy="75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55%</a:t>
            </a:r>
            <a:endParaRPr>
              <a:solidFill>
                <a:schemeClr val="dk2"/>
              </a:solidFill>
            </a:endParaRPr>
          </a:p>
        </p:txBody>
      </p:sp>
      <p:sp>
        <p:nvSpPr>
          <p:cNvPr id="449" name="Google Shape;449;p72"/>
          <p:cNvSpPr/>
          <p:nvPr/>
        </p:nvSpPr>
        <p:spPr>
          <a:xfrm>
            <a:off x="5466972" y="1949113"/>
            <a:ext cx="2030400" cy="463800"/>
          </a:xfrm>
          <a:prstGeom prst="snip2DiagRect">
            <a:avLst>
              <a:gd fmla="val 0" name="adj1"/>
              <a:gd fmla="val 16667" name="adj2"/>
            </a:avLst>
          </a:prstGeom>
          <a:solidFill>
            <a:srgbClr val="AAFFEE">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2"/>
          <p:cNvSpPr txBox="1"/>
          <p:nvPr>
            <p:ph idx="1" type="subTitle"/>
          </p:nvPr>
        </p:nvSpPr>
        <p:spPr>
          <a:xfrm flipH="1">
            <a:off x="5466977" y="2012579"/>
            <a:ext cx="3264900" cy="33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500">
                <a:latin typeface="Roboto Condensed"/>
                <a:ea typeface="Roboto Condensed"/>
                <a:cs typeface="Roboto Condensed"/>
                <a:sym typeface="Roboto Condensed"/>
              </a:rPr>
              <a:t>A U C</a:t>
            </a:r>
            <a:endParaRPr b="1" sz="1500">
              <a:solidFill>
                <a:schemeClr val="lt2"/>
              </a:solidFill>
              <a:latin typeface="Roboto Condensed"/>
              <a:ea typeface="Roboto Condensed"/>
              <a:cs typeface="Roboto Condensed"/>
              <a:sym typeface="Roboto Condensed"/>
            </a:endParaRPr>
          </a:p>
        </p:txBody>
      </p:sp>
      <p:sp>
        <p:nvSpPr>
          <p:cNvPr id="451" name="Google Shape;451;p72"/>
          <p:cNvSpPr/>
          <p:nvPr/>
        </p:nvSpPr>
        <p:spPr>
          <a:xfrm>
            <a:off x="5466965" y="2955663"/>
            <a:ext cx="2030400" cy="463800"/>
          </a:xfrm>
          <a:prstGeom prst="snip2DiagRect">
            <a:avLst>
              <a:gd fmla="val 0" name="adj1"/>
              <a:gd fmla="val 16667" name="adj2"/>
            </a:avLst>
          </a:prstGeom>
          <a:solidFill>
            <a:srgbClr val="AAFFEE">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2"/>
          <p:cNvSpPr txBox="1"/>
          <p:nvPr>
            <p:ph idx="4" type="subTitle"/>
          </p:nvPr>
        </p:nvSpPr>
        <p:spPr>
          <a:xfrm flipH="1">
            <a:off x="5466976" y="3019125"/>
            <a:ext cx="3264900" cy="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Roboto Condensed"/>
                <a:ea typeface="Roboto Condensed"/>
                <a:cs typeface="Roboto Condensed"/>
                <a:sym typeface="Roboto Condensed"/>
              </a:rPr>
              <a:t>M C C</a:t>
            </a:r>
            <a:endParaRPr b="1" sz="1500">
              <a:solidFill>
                <a:schemeClr val="lt2"/>
              </a:solidFill>
              <a:latin typeface="Roboto Condensed"/>
              <a:ea typeface="Roboto Condensed"/>
              <a:cs typeface="Roboto Condensed"/>
              <a:sym typeface="Roboto Condensed"/>
            </a:endParaRPr>
          </a:p>
        </p:txBody>
      </p:sp>
      <p:pic>
        <p:nvPicPr>
          <p:cNvPr id="453" name="Google Shape;453;p72"/>
          <p:cNvPicPr preferRelativeResize="0"/>
          <p:nvPr/>
        </p:nvPicPr>
        <p:blipFill>
          <a:blip r:embed="rId3">
            <a:alphaModFix/>
          </a:blip>
          <a:stretch>
            <a:fillRect/>
          </a:stretch>
        </p:blipFill>
        <p:spPr>
          <a:xfrm>
            <a:off x="111174" y="1111550"/>
            <a:ext cx="5265176" cy="3797400"/>
          </a:xfrm>
          <a:prstGeom prst="rect">
            <a:avLst/>
          </a:prstGeom>
          <a:noFill/>
          <a:ln>
            <a:noFill/>
          </a:ln>
        </p:spPr>
      </p:pic>
      <p:sp>
        <p:nvSpPr>
          <p:cNvPr id="454" name="Google Shape;454;p72"/>
          <p:cNvSpPr txBox="1"/>
          <p:nvPr>
            <p:ph type="ctrTitle"/>
          </p:nvPr>
        </p:nvSpPr>
        <p:spPr>
          <a:xfrm>
            <a:off x="1973463" y="1653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Model Performance</a:t>
            </a:r>
            <a:endParaRPr sz="4200"/>
          </a:p>
          <a:p>
            <a:pPr indent="0" lvl="0" marL="0" rtl="0" algn="l">
              <a:spcBef>
                <a:spcPts val="0"/>
              </a:spcBef>
              <a:spcAft>
                <a:spcPts val="0"/>
              </a:spcAft>
              <a:buNone/>
            </a:pPr>
            <a:r>
              <a:t/>
            </a:r>
            <a:endParaRPr sz="4200">
              <a:solidFill>
                <a:schemeClr val="lt2"/>
              </a:solidFill>
            </a:endParaRPr>
          </a:p>
          <a:p>
            <a:pPr indent="0" lvl="0" marL="0" rtl="0" algn="l">
              <a:spcBef>
                <a:spcPts val="0"/>
              </a:spcBef>
              <a:spcAft>
                <a:spcPts val="0"/>
              </a:spcAft>
              <a:buNone/>
            </a:pPr>
            <a:r>
              <a:t/>
            </a:r>
            <a:endParaRPr sz="4200">
              <a:solidFill>
                <a:schemeClr val="lt2"/>
              </a:solidFill>
            </a:endParaRPr>
          </a:p>
        </p:txBody>
      </p:sp>
      <p:sp>
        <p:nvSpPr>
          <p:cNvPr id="455" name="Google Shape;455;p72"/>
          <p:cNvSpPr txBox="1"/>
          <p:nvPr>
            <p:ph idx="3" type="title"/>
          </p:nvPr>
        </p:nvSpPr>
        <p:spPr>
          <a:xfrm>
            <a:off x="7497376" y="1678288"/>
            <a:ext cx="1763700" cy="75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91%</a:t>
            </a:r>
            <a:endParaRPr>
              <a:solidFill>
                <a:schemeClr val="dk2"/>
              </a:solidFill>
            </a:endParaRPr>
          </a:p>
        </p:txBody>
      </p:sp>
      <p:sp>
        <p:nvSpPr>
          <p:cNvPr id="456" name="Google Shape;456;p72"/>
          <p:cNvSpPr txBox="1"/>
          <p:nvPr>
            <p:ph type="ctrTitle"/>
          </p:nvPr>
        </p:nvSpPr>
        <p:spPr>
          <a:xfrm>
            <a:off x="1947363" y="1653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solidFill>
                  <a:schemeClr val="lt2"/>
                </a:solidFill>
              </a:rPr>
              <a:t>Model Performance</a:t>
            </a:r>
            <a:endParaRPr sz="4200">
              <a:solidFill>
                <a:schemeClr val="lt2"/>
              </a:solidFill>
            </a:endParaRPr>
          </a:p>
          <a:p>
            <a:pPr indent="0" lvl="0" marL="0" rtl="0" algn="l">
              <a:spcBef>
                <a:spcPts val="0"/>
              </a:spcBef>
              <a:spcAft>
                <a:spcPts val="0"/>
              </a:spcAft>
              <a:buNone/>
            </a:pPr>
            <a:r>
              <a:t/>
            </a:r>
            <a:endParaRPr sz="4200">
              <a:solidFill>
                <a:schemeClr val="lt2"/>
              </a:solidFill>
            </a:endParaRPr>
          </a:p>
          <a:p>
            <a:pPr indent="0" lvl="0" marL="0" rtl="0" algn="l">
              <a:spcBef>
                <a:spcPts val="0"/>
              </a:spcBef>
              <a:spcAft>
                <a:spcPts val="0"/>
              </a:spcAft>
              <a:buNone/>
            </a:pPr>
            <a:r>
              <a:t/>
            </a:r>
            <a:endParaRPr sz="4200">
              <a:solidFill>
                <a:schemeClr val="lt2"/>
              </a:solidFill>
            </a:endParaRPr>
          </a:p>
        </p:txBody>
      </p:sp>
      <p:sp>
        <p:nvSpPr>
          <p:cNvPr id="457" name="Google Shape;457;p72"/>
          <p:cNvSpPr txBox="1"/>
          <p:nvPr>
            <p:ph idx="3" type="title"/>
          </p:nvPr>
        </p:nvSpPr>
        <p:spPr>
          <a:xfrm>
            <a:off x="7323975" y="3735075"/>
            <a:ext cx="2110500" cy="75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64%</a:t>
            </a:r>
            <a:endParaRPr>
              <a:solidFill>
                <a:schemeClr val="dk2"/>
              </a:solidFill>
            </a:endParaRPr>
          </a:p>
        </p:txBody>
      </p:sp>
      <p:sp>
        <p:nvSpPr>
          <p:cNvPr id="458" name="Google Shape;458;p72"/>
          <p:cNvSpPr/>
          <p:nvPr/>
        </p:nvSpPr>
        <p:spPr>
          <a:xfrm>
            <a:off x="5466975" y="3818454"/>
            <a:ext cx="2030400" cy="615300"/>
          </a:xfrm>
          <a:prstGeom prst="snip2DiagRect">
            <a:avLst>
              <a:gd fmla="val 0" name="adj1"/>
              <a:gd fmla="val 16667" name="adj2"/>
            </a:avLst>
          </a:prstGeom>
          <a:solidFill>
            <a:srgbClr val="AAFFEE">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2"/>
          <p:cNvSpPr txBox="1"/>
          <p:nvPr>
            <p:ph idx="4" type="subTitle"/>
          </p:nvPr>
        </p:nvSpPr>
        <p:spPr>
          <a:xfrm flipH="1">
            <a:off x="5466975" y="3818400"/>
            <a:ext cx="2839500" cy="4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Roboto Condensed"/>
                <a:ea typeface="Roboto Condensed"/>
                <a:cs typeface="Roboto Condensed"/>
                <a:sym typeface="Roboto Condensed"/>
              </a:rPr>
              <a:t>V A L I D A T I O N</a:t>
            </a:r>
            <a:endParaRPr b="1" sz="1500">
              <a:latin typeface="Roboto Condensed"/>
              <a:ea typeface="Roboto Condensed"/>
              <a:cs typeface="Roboto Condensed"/>
              <a:sym typeface="Roboto Condensed"/>
            </a:endParaRPr>
          </a:p>
          <a:p>
            <a:pPr indent="0" lvl="0" marL="0" rtl="0" algn="l">
              <a:spcBef>
                <a:spcPts val="0"/>
              </a:spcBef>
              <a:spcAft>
                <a:spcPts val="0"/>
              </a:spcAft>
              <a:buNone/>
            </a:pPr>
            <a:r>
              <a:rPr b="1" lang="en" sz="1500">
                <a:latin typeface="Roboto Condensed"/>
                <a:ea typeface="Roboto Condensed"/>
                <a:cs typeface="Roboto Condensed"/>
                <a:sym typeface="Roboto Condensed"/>
              </a:rPr>
              <a:t>A C C U R A C Y </a:t>
            </a:r>
            <a:endParaRPr b="1" sz="1500">
              <a:latin typeface="Roboto Condensed"/>
              <a:ea typeface="Roboto Condensed"/>
              <a:cs typeface="Roboto Condensed"/>
              <a:sym typeface="Roboto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name="Tech Newsletter by Slidesgo">
  <a:themeElements>
    <a:clrScheme name="Simple Light">
      <a:dk1>
        <a:srgbClr val="AAFFEE"/>
      </a:dk1>
      <a:lt1>
        <a:srgbClr val="05214A"/>
      </a:lt1>
      <a:dk2>
        <a:srgbClr val="00FFCD"/>
      </a:dk2>
      <a:lt2>
        <a:srgbClr val="FFFFFF"/>
      </a:lt2>
      <a:accent1>
        <a:srgbClr val="98FFEA"/>
      </a:accent1>
      <a:accent2>
        <a:srgbClr val="62F8DA"/>
      </a:accent2>
      <a:accent3>
        <a:srgbClr val="28497A"/>
      </a:accent3>
      <a:accent4>
        <a:srgbClr val="1A4079"/>
      </a:accent4>
      <a:accent5>
        <a:srgbClr val="041B3D"/>
      </a:accent5>
      <a:accent6>
        <a:srgbClr val="092A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ch Newsletter by Slidesgo">
  <a:themeElements>
    <a:clrScheme name="Simple Light">
      <a:dk1>
        <a:srgbClr val="AAFFEE"/>
      </a:dk1>
      <a:lt1>
        <a:srgbClr val="05214A"/>
      </a:lt1>
      <a:dk2>
        <a:srgbClr val="00FFCD"/>
      </a:dk2>
      <a:lt2>
        <a:srgbClr val="FFFFFF"/>
      </a:lt2>
      <a:accent1>
        <a:srgbClr val="98FFEA"/>
      </a:accent1>
      <a:accent2>
        <a:srgbClr val="62F8DA"/>
      </a:accent2>
      <a:accent3>
        <a:srgbClr val="28497A"/>
      </a:accent3>
      <a:accent4>
        <a:srgbClr val="1A4079"/>
      </a:accent4>
      <a:accent5>
        <a:srgbClr val="041B3D"/>
      </a:accent5>
      <a:accent6>
        <a:srgbClr val="092A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